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279" r:id="rId3"/>
    <p:sldId id="257" r:id="rId4"/>
    <p:sldId id="258" r:id="rId5"/>
    <p:sldId id="259" r:id="rId6"/>
    <p:sldId id="260" r:id="rId7"/>
    <p:sldId id="261" r:id="rId8"/>
    <p:sldId id="280" r:id="rId9"/>
    <p:sldId id="266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63" r:id="rId18"/>
    <p:sldId id="264" r:id="rId19"/>
    <p:sldId id="26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021B15-D46C-4808-BDF8-69ACA0283E69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3DDF356-8CD8-4422-A5FF-71FCF56ED57C}">
      <dgm:prSet/>
      <dgm:spPr/>
      <dgm:t>
        <a:bodyPr/>
        <a:lstStyle/>
        <a:p>
          <a:r>
            <a:rPr lang="en-US" dirty="0"/>
            <a:t>• </a:t>
          </a:r>
          <a:r>
            <a:rPr lang="en-US" dirty="0" err="1"/>
            <a:t>Intersoft</a:t>
          </a:r>
          <a:r>
            <a:rPr lang="en-US" dirty="0"/>
            <a:t> Electronics is </a:t>
          </a:r>
          <a:r>
            <a:rPr lang="en-US" dirty="0" err="1"/>
            <a:t>gevestigd</a:t>
          </a:r>
          <a:r>
            <a:rPr lang="en-US" dirty="0"/>
            <a:t> in Olen.</a:t>
          </a:r>
        </a:p>
      </dgm:t>
    </dgm:pt>
    <dgm:pt modelId="{21C5C2E2-0A08-46AC-91DF-FF3154EF3733}" type="parTrans" cxnId="{74287DD0-0343-4EF0-B9DA-85F0AE5F983A}">
      <dgm:prSet/>
      <dgm:spPr/>
      <dgm:t>
        <a:bodyPr/>
        <a:lstStyle/>
        <a:p>
          <a:endParaRPr lang="en-US"/>
        </a:p>
      </dgm:t>
    </dgm:pt>
    <dgm:pt modelId="{FBAAE343-9CA8-4E63-929A-0F2DCC5E7CF5}" type="sibTrans" cxnId="{74287DD0-0343-4EF0-B9DA-85F0AE5F983A}">
      <dgm:prSet/>
      <dgm:spPr/>
      <dgm:t>
        <a:bodyPr/>
        <a:lstStyle/>
        <a:p>
          <a:endParaRPr lang="en-US"/>
        </a:p>
      </dgm:t>
    </dgm:pt>
    <dgm:pt modelId="{E5BFDC8F-0223-4AEB-829B-B65D17E0C208}">
      <dgm:prSet/>
      <dgm:spPr/>
      <dgm:t>
        <a:bodyPr/>
        <a:lstStyle/>
        <a:p>
          <a:r>
            <a:rPr lang="en-US"/>
            <a:t>• Individuele </a:t>
          </a:r>
          <a:r>
            <a:rPr lang="nl-BE"/>
            <a:t>project</a:t>
          </a:r>
          <a:r>
            <a:rPr lang="en-US"/>
            <a:t> in het kader van werkplekleren.</a:t>
          </a:r>
        </a:p>
      </dgm:t>
    </dgm:pt>
    <dgm:pt modelId="{C72619A0-E5D2-438C-A7A3-05E219F2F93E}" type="parTrans" cxnId="{B66AD1D1-C138-41E9-8917-30134EC6AF57}">
      <dgm:prSet/>
      <dgm:spPr/>
      <dgm:t>
        <a:bodyPr/>
        <a:lstStyle/>
        <a:p>
          <a:endParaRPr lang="en-US"/>
        </a:p>
      </dgm:t>
    </dgm:pt>
    <dgm:pt modelId="{212A33B7-E5DF-4C5E-A681-951EA47C96F9}" type="sibTrans" cxnId="{B66AD1D1-C138-41E9-8917-30134EC6AF57}">
      <dgm:prSet/>
      <dgm:spPr/>
      <dgm:t>
        <a:bodyPr/>
        <a:lstStyle/>
        <a:p>
          <a:endParaRPr lang="en-US"/>
        </a:p>
      </dgm:t>
    </dgm:pt>
    <dgm:pt modelId="{791DC142-F9E8-4E02-82B9-B71E776EE68E}">
      <dgm:prSet/>
      <dgm:spPr/>
      <dgm:t>
        <a:bodyPr/>
        <a:lstStyle/>
        <a:p>
          <a:r>
            <a:rPr lang="en-US"/>
            <a:t>• Doel: zelfstandig werken aan een technisch project.</a:t>
          </a:r>
        </a:p>
      </dgm:t>
    </dgm:pt>
    <dgm:pt modelId="{0E184F08-D4B4-42AD-ADE8-9E5806DAFA09}" type="parTrans" cxnId="{8F99C34E-A448-49B4-A537-5255F9E89800}">
      <dgm:prSet/>
      <dgm:spPr/>
      <dgm:t>
        <a:bodyPr/>
        <a:lstStyle/>
        <a:p>
          <a:endParaRPr lang="en-US"/>
        </a:p>
      </dgm:t>
    </dgm:pt>
    <dgm:pt modelId="{E93B2BBF-9472-4C34-997C-818CEA1D9821}" type="sibTrans" cxnId="{8F99C34E-A448-49B4-A537-5255F9E89800}">
      <dgm:prSet/>
      <dgm:spPr/>
      <dgm:t>
        <a:bodyPr/>
        <a:lstStyle/>
        <a:p>
          <a:endParaRPr lang="en-US"/>
        </a:p>
      </dgm:t>
    </dgm:pt>
    <dgm:pt modelId="{E2535428-87D8-4EBA-8E9B-C001ED4C6ACC}" type="pres">
      <dgm:prSet presAssocID="{5A021B15-D46C-4808-BDF8-69ACA0283E69}" presName="outerComposite" presStyleCnt="0">
        <dgm:presLayoutVars>
          <dgm:chMax val="5"/>
          <dgm:dir/>
          <dgm:resizeHandles val="exact"/>
        </dgm:presLayoutVars>
      </dgm:prSet>
      <dgm:spPr/>
    </dgm:pt>
    <dgm:pt modelId="{079FC65D-3E90-4DE3-AF70-C4FBE14E57C0}" type="pres">
      <dgm:prSet presAssocID="{5A021B15-D46C-4808-BDF8-69ACA0283E69}" presName="dummyMaxCanvas" presStyleCnt="0">
        <dgm:presLayoutVars/>
      </dgm:prSet>
      <dgm:spPr/>
    </dgm:pt>
    <dgm:pt modelId="{B22EA174-1011-4B5B-8C84-7EC65C24AB97}" type="pres">
      <dgm:prSet presAssocID="{5A021B15-D46C-4808-BDF8-69ACA0283E69}" presName="ThreeNodes_1" presStyleLbl="node1" presStyleIdx="0" presStyleCnt="3">
        <dgm:presLayoutVars>
          <dgm:bulletEnabled val="1"/>
        </dgm:presLayoutVars>
      </dgm:prSet>
      <dgm:spPr/>
    </dgm:pt>
    <dgm:pt modelId="{FC01BC5D-DB0F-4C22-970E-F715412C1618}" type="pres">
      <dgm:prSet presAssocID="{5A021B15-D46C-4808-BDF8-69ACA0283E69}" presName="ThreeNodes_2" presStyleLbl="node1" presStyleIdx="1" presStyleCnt="3">
        <dgm:presLayoutVars>
          <dgm:bulletEnabled val="1"/>
        </dgm:presLayoutVars>
      </dgm:prSet>
      <dgm:spPr/>
    </dgm:pt>
    <dgm:pt modelId="{9A35C817-D66A-4930-99F6-66D96C7E4763}" type="pres">
      <dgm:prSet presAssocID="{5A021B15-D46C-4808-BDF8-69ACA0283E69}" presName="ThreeNodes_3" presStyleLbl="node1" presStyleIdx="2" presStyleCnt="3">
        <dgm:presLayoutVars>
          <dgm:bulletEnabled val="1"/>
        </dgm:presLayoutVars>
      </dgm:prSet>
      <dgm:spPr/>
    </dgm:pt>
    <dgm:pt modelId="{43AB64B5-1DB9-4536-8F27-04236DF9D066}" type="pres">
      <dgm:prSet presAssocID="{5A021B15-D46C-4808-BDF8-69ACA0283E69}" presName="ThreeConn_1-2" presStyleLbl="fgAccFollowNode1" presStyleIdx="0" presStyleCnt="2">
        <dgm:presLayoutVars>
          <dgm:bulletEnabled val="1"/>
        </dgm:presLayoutVars>
      </dgm:prSet>
      <dgm:spPr/>
    </dgm:pt>
    <dgm:pt modelId="{1C6EB2E1-8327-4141-BFCA-CEFA03791531}" type="pres">
      <dgm:prSet presAssocID="{5A021B15-D46C-4808-BDF8-69ACA0283E69}" presName="ThreeConn_2-3" presStyleLbl="fgAccFollowNode1" presStyleIdx="1" presStyleCnt="2">
        <dgm:presLayoutVars>
          <dgm:bulletEnabled val="1"/>
        </dgm:presLayoutVars>
      </dgm:prSet>
      <dgm:spPr/>
    </dgm:pt>
    <dgm:pt modelId="{4F40B907-B959-4648-BC1D-0FC24E80F690}" type="pres">
      <dgm:prSet presAssocID="{5A021B15-D46C-4808-BDF8-69ACA0283E69}" presName="ThreeNodes_1_text" presStyleLbl="node1" presStyleIdx="2" presStyleCnt="3">
        <dgm:presLayoutVars>
          <dgm:bulletEnabled val="1"/>
        </dgm:presLayoutVars>
      </dgm:prSet>
      <dgm:spPr/>
    </dgm:pt>
    <dgm:pt modelId="{7A23EC08-B7A5-4E62-AC40-4254F30EC634}" type="pres">
      <dgm:prSet presAssocID="{5A021B15-D46C-4808-BDF8-69ACA0283E69}" presName="ThreeNodes_2_text" presStyleLbl="node1" presStyleIdx="2" presStyleCnt="3">
        <dgm:presLayoutVars>
          <dgm:bulletEnabled val="1"/>
        </dgm:presLayoutVars>
      </dgm:prSet>
      <dgm:spPr/>
    </dgm:pt>
    <dgm:pt modelId="{484C2250-860D-42EA-BCBD-7B80F39284C9}" type="pres">
      <dgm:prSet presAssocID="{5A021B15-D46C-4808-BDF8-69ACA0283E69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18A14B09-D339-4520-AC1D-890190380275}" type="presOf" srcId="{E5BFDC8F-0223-4AEB-829B-B65D17E0C208}" destId="{7A23EC08-B7A5-4E62-AC40-4254F30EC634}" srcOrd="1" destOrd="0" presId="urn:microsoft.com/office/officeart/2005/8/layout/vProcess5"/>
    <dgm:cxn modelId="{BE61AA3E-8BC2-4CF4-82CB-08E35C3723C8}" type="presOf" srcId="{33DDF356-8CD8-4422-A5FF-71FCF56ED57C}" destId="{4F40B907-B959-4648-BC1D-0FC24E80F690}" srcOrd="1" destOrd="0" presId="urn:microsoft.com/office/officeart/2005/8/layout/vProcess5"/>
    <dgm:cxn modelId="{8F99C34E-A448-49B4-A537-5255F9E89800}" srcId="{5A021B15-D46C-4808-BDF8-69ACA0283E69}" destId="{791DC142-F9E8-4E02-82B9-B71E776EE68E}" srcOrd="2" destOrd="0" parTransId="{0E184F08-D4B4-42AD-ADE8-9E5806DAFA09}" sibTransId="{E93B2BBF-9472-4C34-997C-818CEA1D9821}"/>
    <dgm:cxn modelId="{A70BF680-A853-4959-8B0A-3746DB1B12BE}" type="presOf" srcId="{791DC142-F9E8-4E02-82B9-B71E776EE68E}" destId="{9A35C817-D66A-4930-99F6-66D96C7E4763}" srcOrd="0" destOrd="0" presId="urn:microsoft.com/office/officeart/2005/8/layout/vProcess5"/>
    <dgm:cxn modelId="{6EC2409F-083B-44A2-9FB4-3D429A30A839}" type="presOf" srcId="{FBAAE343-9CA8-4E63-929A-0F2DCC5E7CF5}" destId="{43AB64B5-1DB9-4536-8F27-04236DF9D066}" srcOrd="0" destOrd="0" presId="urn:microsoft.com/office/officeart/2005/8/layout/vProcess5"/>
    <dgm:cxn modelId="{0F5CCCA1-05FB-4618-983E-09877C888460}" type="presOf" srcId="{5A021B15-D46C-4808-BDF8-69ACA0283E69}" destId="{E2535428-87D8-4EBA-8E9B-C001ED4C6ACC}" srcOrd="0" destOrd="0" presId="urn:microsoft.com/office/officeart/2005/8/layout/vProcess5"/>
    <dgm:cxn modelId="{7DFE77C4-4D12-4D67-BC21-C275564B2E44}" type="presOf" srcId="{791DC142-F9E8-4E02-82B9-B71E776EE68E}" destId="{484C2250-860D-42EA-BCBD-7B80F39284C9}" srcOrd="1" destOrd="0" presId="urn:microsoft.com/office/officeart/2005/8/layout/vProcess5"/>
    <dgm:cxn modelId="{D6EF06CA-AD42-4939-8A8F-4BBC0CDCE232}" type="presOf" srcId="{E5BFDC8F-0223-4AEB-829B-B65D17E0C208}" destId="{FC01BC5D-DB0F-4C22-970E-F715412C1618}" srcOrd="0" destOrd="0" presId="urn:microsoft.com/office/officeart/2005/8/layout/vProcess5"/>
    <dgm:cxn modelId="{74287DD0-0343-4EF0-B9DA-85F0AE5F983A}" srcId="{5A021B15-D46C-4808-BDF8-69ACA0283E69}" destId="{33DDF356-8CD8-4422-A5FF-71FCF56ED57C}" srcOrd="0" destOrd="0" parTransId="{21C5C2E2-0A08-46AC-91DF-FF3154EF3733}" sibTransId="{FBAAE343-9CA8-4E63-929A-0F2DCC5E7CF5}"/>
    <dgm:cxn modelId="{B66AD1D1-C138-41E9-8917-30134EC6AF57}" srcId="{5A021B15-D46C-4808-BDF8-69ACA0283E69}" destId="{E5BFDC8F-0223-4AEB-829B-B65D17E0C208}" srcOrd="1" destOrd="0" parTransId="{C72619A0-E5D2-438C-A7A3-05E219F2F93E}" sibTransId="{212A33B7-E5DF-4C5E-A681-951EA47C96F9}"/>
    <dgm:cxn modelId="{899F46D2-2329-41A8-B2B7-7B3383855270}" type="presOf" srcId="{212A33B7-E5DF-4C5E-A681-951EA47C96F9}" destId="{1C6EB2E1-8327-4141-BFCA-CEFA03791531}" srcOrd="0" destOrd="0" presId="urn:microsoft.com/office/officeart/2005/8/layout/vProcess5"/>
    <dgm:cxn modelId="{4395F8E0-E6B0-4E2A-A489-8060D695B0F9}" type="presOf" srcId="{33DDF356-8CD8-4422-A5FF-71FCF56ED57C}" destId="{B22EA174-1011-4B5B-8C84-7EC65C24AB97}" srcOrd="0" destOrd="0" presId="urn:microsoft.com/office/officeart/2005/8/layout/vProcess5"/>
    <dgm:cxn modelId="{5B759CF1-CEC2-4064-A485-8BF1149C7241}" type="presParOf" srcId="{E2535428-87D8-4EBA-8E9B-C001ED4C6ACC}" destId="{079FC65D-3E90-4DE3-AF70-C4FBE14E57C0}" srcOrd="0" destOrd="0" presId="urn:microsoft.com/office/officeart/2005/8/layout/vProcess5"/>
    <dgm:cxn modelId="{543750F2-F8CD-4DDD-82C0-27AE7377654A}" type="presParOf" srcId="{E2535428-87D8-4EBA-8E9B-C001ED4C6ACC}" destId="{B22EA174-1011-4B5B-8C84-7EC65C24AB97}" srcOrd="1" destOrd="0" presId="urn:microsoft.com/office/officeart/2005/8/layout/vProcess5"/>
    <dgm:cxn modelId="{B75B6739-E306-4610-AE37-2D2172B34B18}" type="presParOf" srcId="{E2535428-87D8-4EBA-8E9B-C001ED4C6ACC}" destId="{FC01BC5D-DB0F-4C22-970E-F715412C1618}" srcOrd="2" destOrd="0" presId="urn:microsoft.com/office/officeart/2005/8/layout/vProcess5"/>
    <dgm:cxn modelId="{53624855-8B88-44C1-9692-AD652D22E874}" type="presParOf" srcId="{E2535428-87D8-4EBA-8E9B-C001ED4C6ACC}" destId="{9A35C817-D66A-4930-99F6-66D96C7E4763}" srcOrd="3" destOrd="0" presId="urn:microsoft.com/office/officeart/2005/8/layout/vProcess5"/>
    <dgm:cxn modelId="{59DD860E-E38E-4C28-A720-8B04F74848C7}" type="presParOf" srcId="{E2535428-87D8-4EBA-8E9B-C001ED4C6ACC}" destId="{43AB64B5-1DB9-4536-8F27-04236DF9D066}" srcOrd="4" destOrd="0" presId="urn:microsoft.com/office/officeart/2005/8/layout/vProcess5"/>
    <dgm:cxn modelId="{851686D2-AE9B-4951-9F31-BADAB43D8441}" type="presParOf" srcId="{E2535428-87D8-4EBA-8E9B-C001ED4C6ACC}" destId="{1C6EB2E1-8327-4141-BFCA-CEFA03791531}" srcOrd="5" destOrd="0" presId="urn:microsoft.com/office/officeart/2005/8/layout/vProcess5"/>
    <dgm:cxn modelId="{357B19DA-0F81-4E5C-84FD-72988E7568E6}" type="presParOf" srcId="{E2535428-87D8-4EBA-8E9B-C001ED4C6ACC}" destId="{4F40B907-B959-4648-BC1D-0FC24E80F690}" srcOrd="6" destOrd="0" presId="urn:microsoft.com/office/officeart/2005/8/layout/vProcess5"/>
    <dgm:cxn modelId="{A552DD8E-DACC-4E32-AC17-651B3B397104}" type="presParOf" srcId="{E2535428-87D8-4EBA-8E9B-C001ED4C6ACC}" destId="{7A23EC08-B7A5-4E62-AC40-4254F30EC634}" srcOrd="7" destOrd="0" presId="urn:microsoft.com/office/officeart/2005/8/layout/vProcess5"/>
    <dgm:cxn modelId="{ED8CFF42-967C-4D84-863D-D36753C57DAF}" type="presParOf" srcId="{E2535428-87D8-4EBA-8E9B-C001ED4C6ACC}" destId="{484C2250-860D-42EA-BCBD-7B80F39284C9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72B80B-26DD-4F2F-89B8-56E6954C889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FB7DAC-9B6E-4B85-9ED4-9785E77F5D66}">
      <dgm:prSet/>
      <dgm:spPr/>
      <dgm:t>
        <a:bodyPr/>
        <a:lstStyle/>
        <a:p>
          <a:r>
            <a:rPr lang="en-US"/>
            <a:t>• Ontwikkeling van een module die in een vuilbak past.</a:t>
          </a:r>
        </a:p>
      </dgm:t>
    </dgm:pt>
    <dgm:pt modelId="{05A17C18-AA88-4DC6-B797-3079E3FBD025}" type="parTrans" cxnId="{0E9F5CBE-1226-4CFD-B069-AEF1DDD511D3}">
      <dgm:prSet/>
      <dgm:spPr/>
      <dgm:t>
        <a:bodyPr/>
        <a:lstStyle/>
        <a:p>
          <a:endParaRPr lang="en-US"/>
        </a:p>
      </dgm:t>
    </dgm:pt>
    <dgm:pt modelId="{B9CC2BF8-3DA3-41DE-9EB6-B983EEC897C8}" type="sibTrans" cxnId="{0E9F5CBE-1226-4CFD-B069-AEF1DDD511D3}">
      <dgm:prSet/>
      <dgm:spPr/>
      <dgm:t>
        <a:bodyPr/>
        <a:lstStyle/>
        <a:p>
          <a:endParaRPr lang="en-US"/>
        </a:p>
      </dgm:t>
    </dgm:pt>
    <dgm:pt modelId="{7232E626-24AE-48D0-AE80-E630AE25D3DC}">
      <dgm:prSet/>
      <dgm:spPr/>
      <dgm:t>
        <a:bodyPr/>
        <a:lstStyle/>
        <a:p>
          <a:r>
            <a:rPr lang="en-US"/>
            <a:t>• </a:t>
          </a:r>
          <a:r>
            <a:rPr lang="nl-BE"/>
            <a:t>bepaald </a:t>
          </a:r>
          <a:r>
            <a:rPr lang="en-US"/>
            <a:t> de locatie en </a:t>
          </a:r>
          <a:r>
            <a:rPr lang="nl-BE"/>
            <a:t>meet </a:t>
          </a:r>
          <a:r>
            <a:rPr lang="en-US"/>
            <a:t>vul</a:t>
          </a:r>
          <a:r>
            <a:rPr lang="nl-BE"/>
            <a:t>te</a:t>
          </a:r>
          <a:r>
            <a:rPr lang="en-US"/>
            <a:t>graad van de vuilbak.</a:t>
          </a:r>
        </a:p>
      </dgm:t>
    </dgm:pt>
    <dgm:pt modelId="{544E985C-B5D7-4647-B9FB-A86FAF1D2275}" type="parTrans" cxnId="{8736371A-CBD8-4A1F-B4B7-7B1CA866B118}">
      <dgm:prSet/>
      <dgm:spPr/>
      <dgm:t>
        <a:bodyPr/>
        <a:lstStyle/>
        <a:p>
          <a:endParaRPr lang="en-US"/>
        </a:p>
      </dgm:t>
    </dgm:pt>
    <dgm:pt modelId="{A00E658F-F70C-4B71-A1EF-2149AF587F17}" type="sibTrans" cxnId="{8736371A-CBD8-4A1F-B4B7-7B1CA866B118}">
      <dgm:prSet/>
      <dgm:spPr/>
      <dgm:t>
        <a:bodyPr/>
        <a:lstStyle/>
        <a:p>
          <a:endParaRPr lang="en-US"/>
        </a:p>
      </dgm:t>
    </dgm:pt>
    <dgm:pt modelId="{32131B87-5ADF-40B8-8C65-EB48C8A534ED}">
      <dgm:prSet/>
      <dgm:spPr/>
      <dgm:t>
        <a:bodyPr/>
        <a:lstStyle/>
        <a:p>
          <a:r>
            <a:rPr lang="en-US" dirty="0"/>
            <a:t>• </a:t>
          </a:r>
          <a:r>
            <a:rPr lang="en-US" dirty="0" err="1"/>
            <a:t>Verstuurd</a:t>
          </a:r>
          <a:r>
            <a:rPr lang="en-US" dirty="0"/>
            <a:t> </a:t>
          </a:r>
          <a:r>
            <a:rPr lang="en-US" dirty="0" err="1"/>
            <a:t>gegevens</a:t>
          </a:r>
          <a:r>
            <a:rPr lang="en-US" dirty="0"/>
            <a:t> via LoRa </a:t>
          </a:r>
          <a:r>
            <a:rPr lang="en-US" dirty="0" err="1"/>
            <a:t>naar</a:t>
          </a:r>
          <a:r>
            <a:rPr lang="en-US" dirty="0"/>
            <a:t> </a:t>
          </a:r>
          <a:r>
            <a:rPr lang="en-US" dirty="0" err="1"/>
            <a:t>een</a:t>
          </a:r>
          <a:r>
            <a:rPr lang="nl-BE" dirty="0"/>
            <a:t> </a:t>
          </a:r>
          <a:r>
            <a:rPr lang="nl-BE" dirty="0" err="1"/>
            <a:t>Raspberry</a:t>
          </a:r>
          <a:r>
            <a:rPr lang="nl-BE" dirty="0"/>
            <a:t> pi</a:t>
          </a:r>
        </a:p>
        <a:p>
          <a:r>
            <a:rPr lang="nl-BE" dirty="0"/>
            <a:t>(868,7 </a:t>
          </a:r>
          <a:r>
            <a:rPr lang="nl-BE" dirty="0" err="1"/>
            <a:t>mhz</a:t>
          </a:r>
          <a:r>
            <a:rPr lang="nl-BE" dirty="0"/>
            <a:t>)</a:t>
          </a:r>
          <a:endParaRPr lang="en-US" dirty="0"/>
        </a:p>
      </dgm:t>
    </dgm:pt>
    <dgm:pt modelId="{94C64E3D-9C5A-43ED-9A47-2870B8E24EFD}" type="parTrans" cxnId="{0392691B-8631-415D-A7A0-14816A08A383}">
      <dgm:prSet/>
      <dgm:spPr/>
      <dgm:t>
        <a:bodyPr/>
        <a:lstStyle/>
        <a:p>
          <a:endParaRPr lang="en-US"/>
        </a:p>
      </dgm:t>
    </dgm:pt>
    <dgm:pt modelId="{6F30BD4E-A64C-4A28-A138-46EB9426964D}" type="sibTrans" cxnId="{0392691B-8631-415D-A7A0-14816A08A383}">
      <dgm:prSet/>
      <dgm:spPr/>
      <dgm:t>
        <a:bodyPr/>
        <a:lstStyle/>
        <a:p>
          <a:endParaRPr lang="en-US"/>
        </a:p>
      </dgm:t>
    </dgm:pt>
    <dgm:pt modelId="{CD2EF56B-EC19-4907-92A8-29039E12D934}" type="pres">
      <dgm:prSet presAssocID="{D472B80B-26DD-4F2F-89B8-56E6954C889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71ACE45-0965-4EA9-BFDA-6F1DE55A70A1}" type="pres">
      <dgm:prSet presAssocID="{34FB7DAC-9B6E-4B85-9ED4-9785E77F5D66}" presName="hierRoot1" presStyleCnt="0"/>
      <dgm:spPr/>
    </dgm:pt>
    <dgm:pt modelId="{EDC5AD93-FE38-49A1-87E3-B134366D0763}" type="pres">
      <dgm:prSet presAssocID="{34FB7DAC-9B6E-4B85-9ED4-9785E77F5D66}" presName="composite" presStyleCnt="0"/>
      <dgm:spPr/>
    </dgm:pt>
    <dgm:pt modelId="{E65ED4C0-BA9A-47FC-B56C-88BE70BFD69F}" type="pres">
      <dgm:prSet presAssocID="{34FB7DAC-9B6E-4B85-9ED4-9785E77F5D66}" presName="background" presStyleLbl="node0" presStyleIdx="0" presStyleCnt="3"/>
      <dgm:spPr/>
    </dgm:pt>
    <dgm:pt modelId="{AFCBEC70-7ED1-49AA-84A6-8D324983E150}" type="pres">
      <dgm:prSet presAssocID="{34FB7DAC-9B6E-4B85-9ED4-9785E77F5D66}" presName="text" presStyleLbl="fgAcc0" presStyleIdx="0" presStyleCnt="3">
        <dgm:presLayoutVars>
          <dgm:chPref val="3"/>
        </dgm:presLayoutVars>
      </dgm:prSet>
      <dgm:spPr/>
    </dgm:pt>
    <dgm:pt modelId="{9627CCA4-AF8B-4171-9D05-F96DD7E7288C}" type="pres">
      <dgm:prSet presAssocID="{34FB7DAC-9B6E-4B85-9ED4-9785E77F5D66}" presName="hierChild2" presStyleCnt="0"/>
      <dgm:spPr/>
    </dgm:pt>
    <dgm:pt modelId="{38658FA2-854E-4A7C-B6D3-E3A8952E8952}" type="pres">
      <dgm:prSet presAssocID="{7232E626-24AE-48D0-AE80-E630AE25D3DC}" presName="hierRoot1" presStyleCnt="0"/>
      <dgm:spPr/>
    </dgm:pt>
    <dgm:pt modelId="{595CB0F1-E530-4ABF-B532-AECFA9CBC568}" type="pres">
      <dgm:prSet presAssocID="{7232E626-24AE-48D0-AE80-E630AE25D3DC}" presName="composite" presStyleCnt="0"/>
      <dgm:spPr/>
    </dgm:pt>
    <dgm:pt modelId="{F823BD63-EDAD-4A4A-B308-7FC9E78A9B50}" type="pres">
      <dgm:prSet presAssocID="{7232E626-24AE-48D0-AE80-E630AE25D3DC}" presName="background" presStyleLbl="node0" presStyleIdx="1" presStyleCnt="3"/>
      <dgm:spPr/>
    </dgm:pt>
    <dgm:pt modelId="{3F53029C-DA73-4E1E-BAD8-C9BF1CB671E7}" type="pres">
      <dgm:prSet presAssocID="{7232E626-24AE-48D0-AE80-E630AE25D3DC}" presName="text" presStyleLbl="fgAcc0" presStyleIdx="1" presStyleCnt="3">
        <dgm:presLayoutVars>
          <dgm:chPref val="3"/>
        </dgm:presLayoutVars>
      </dgm:prSet>
      <dgm:spPr/>
    </dgm:pt>
    <dgm:pt modelId="{9DE7F3F7-720F-4419-A36F-7223D44CB5D1}" type="pres">
      <dgm:prSet presAssocID="{7232E626-24AE-48D0-AE80-E630AE25D3DC}" presName="hierChild2" presStyleCnt="0"/>
      <dgm:spPr/>
    </dgm:pt>
    <dgm:pt modelId="{DE6B54E5-AB8A-468E-8AC9-B24E35639508}" type="pres">
      <dgm:prSet presAssocID="{32131B87-5ADF-40B8-8C65-EB48C8A534ED}" presName="hierRoot1" presStyleCnt="0"/>
      <dgm:spPr/>
    </dgm:pt>
    <dgm:pt modelId="{CD2A69EF-1B72-4A22-B3A4-219F18D93F7E}" type="pres">
      <dgm:prSet presAssocID="{32131B87-5ADF-40B8-8C65-EB48C8A534ED}" presName="composite" presStyleCnt="0"/>
      <dgm:spPr/>
    </dgm:pt>
    <dgm:pt modelId="{E3EAC772-72EB-4EB6-ADC4-4FA1DCC78B6F}" type="pres">
      <dgm:prSet presAssocID="{32131B87-5ADF-40B8-8C65-EB48C8A534ED}" presName="background" presStyleLbl="node0" presStyleIdx="2" presStyleCnt="3"/>
      <dgm:spPr/>
    </dgm:pt>
    <dgm:pt modelId="{C4EC4B91-DB7F-420B-9005-8C2EB0D48AEE}" type="pres">
      <dgm:prSet presAssocID="{32131B87-5ADF-40B8-8C65-EB48C8A534ED}" presName="text" presStyleLbl="fgAcc0" presStyleIdx="2" presStyleCnt="3">
        <dgm:presLayoutVars>
          <dgm:chPref val="3"/>
        </dgm:presLayoutVars>
      </dgm:prSet>
      <dgm:spPr/>
    </dgm:pt>
    <dgm:pt modelId="{62347821-D599-4543-B779-2358D87223CF}" type="pres">
      <dgm:prSet presAssocID="{32131B87-5ADF-40B8-8C65-EB48C8A534ED}" presName="hierChild2" presStyleCnt="0"/>
      <dgm:spPr/>
    </dgm:pt>
  </dgm:ptLst>
  <dgm:cxnLst>
    <dgm:cxn modelId="{C7EE0200-A49E-431A-8C4D-51F49A1A0720}" type="presOf" srcId="{D472B80B-26DD-4F2F-89B8-56E6954C8893}" destId="{CD2EF56B-EC19-4907-92A8-29039E12D934}" srcOrd="0" destOrd="0" presId="urn:microsoft.com/office/officeart/2005/8/layout/hierarchy1"/>
    <dgm:cxn modelId="{8736371A-CBD8-4A1F-B4B7-7B1CA866B118}" srcId="{D472B80B-26DD-4F2F-89B8-56E6954C8893}" destId="{7232E626-24AE-48D0-AE80-E630AE25D3DC}" srcOrd="1" destOrd="0" parTransId="{544E985C-B5D7-4647-B9FB-A86FAF1D2275}" sibTransId="{A00E658F-F70C-4B71-A1EF-2149AF587F17}"/>
    <dgm:cxn modelId="{0392691B-8631-415D-A7A0-14816A08A383}" srcId="{D472B80B-26DD-4F2F-89B8-56E6954C8893}" destId="{32131B87-5ADF-40B8-8C65-EB48C8A534ED}" srcOrd="2" destOrd="0" parTransId="{94C64E3D-9C5A-43ED-9A47-2870B8E24EFD}" sibTransId="{6F30BD4E-A64C-4A28-A138-46EB9426964D}"/>
    <dgm:cxn modelId="{94AEA626-26BD-4B54-8E1D-54F06448652B}" type="presOf" srcId="{34FB7DAC-9B6E-4B85-9ED4-9785E77F5D66}" destId="{AFCBEC70-7ED1-49AA-84A6-8D324983E150}" srcOrd="0" destOrd="0" presId="urn:microsoft.com/office/officeart/2005/8/layout/hierarchy1"/>
    <dgm:cxn modelId="{7E567D9A-D7E8-4507-A454-C63F1C3712DF}" type="presOf" srcId="{32131B87-5ADF-40B8-8C65-EB48C8A534ED}" destId="{C4EC4B91-DB7F-420B-9005-8C2EB0D48AEE}" srcOrd="0" destOrd="0" presId="urn:microsoft.com/office/officeart/2005/8/layout/hierarchy1"/>
    <dgm:cxn modelId="{0E9F5CBE-1226-4CFD-B069-AEF1DDD511D3}" srcId="{D472B80B-26DD-4F2F-89B8-56E6954C8893}" destId="{34FB7DAC-9B6E-4B85-9ED4-9785E77F5D66}" srcOrd="0" destOrd="0" parTransId="{05A17C18-AA88-4DC6-B797-3079E3FBD025}" sibTransId="{B9CC2BF8-3DA3-41DE-9EB6-B983EEC897C8}"/>
    <dgm:cxn modelId="{7D88E1F1-70FE-4DD9-A3DD-6B530A48AD4C}" type="presOf" srcId="{7232E626-24AE-48D0-AE80-E630AE25D3DC}" destId="{3F53029C-DA73-4E1E-BAD8-C9BF1CB671E7}" srcOrd="0" destOrd="0" presId="urn:microsoft.com/office/officeart/2005/8/layout/hierarchy1"/>
    <dgm:cxn modelId="{E7BC98F8-E9F7-4DEE-A054-E012FDE472AA}" type="presParOf" srcId="{CD2EF56B-EC19-4907-92A8-29039E12D934}" destId="{771ACE45-0965-4EA9-BFDA-6F1DE55A70A1}" srcOrd="0" destOrd="0" presId="urn:microsoft.com/office/officeart/2005/8/layout/hierarchy1"/>
    <dgm:cxn modelId="{BA6E875F-1ADD-4590-A015-9A07B368AA3E}" type="presParOf" srcId="{771ACE45-0965-4EA9-BFDA-6F1DE55A70A1}" destId="{EDC5AD93-FE38-49A1-87E3-B134366D0763}" srcOrd="0" destOrd="0" presId="urn:microsoft.com/office/officeart/2005/8/layout/hierarchy1"/>
    <dgm:cxn modelId="{8D6A8DD3-6817-42DA-85FB-0F9C1EAEE1D9}" type="presParOf" srcId="{EDC5AD93-FE38-49A1-87E3-B134366D0763}" destId="{E65ED4C0-BA9A-47FC-B56C-88BE70BFD69F}" srcOrd="0" destOrd="0" presId="urn:microsoft.com/office/officeart/2005/8/layout/hierarchy1"/>
    <dgm:cxn modelId="{7CF2A9C2-47A1-42F2-B073-8A0289452ECC}" type="presParOf" srcId="{EDC5AD93-FE38-49A1-87E3-B134366D0763}" destId="{AFCBEC70-7ED1-49AA-84A6-8D324983E150}" srcOrd="1" destOrd="0" presId="urn:microsoft.com/office/officeart/2005/8/layout/hierarchy1"/>
    <dgm:cxn modelId="{DC14C338-E5A2-42AD-B4ED-C9EF1815545F}" type="presParOf" srcId="{771ACE45-0965-4EA9-BFDA-6F1DE55A70A1}" destId="{9627CCA4-AF8B-4171-9D05-F96DD7E7288C}" srcOrd="1" destOrd="0" presId="urn:microsoft.com/office/officeart/2005/8/layout/hierarchy1"/>
    <dgm:cxn modelId="{69ACCFAD-8386-4785-B776-885C382E3232}" type="presParOf" srcId="{CD2EF56B-EC19-4907-92A8-29039E12D934}" destId="{38658FA2-854E-4A7C-B6D3-E3A8952E8952}" srcOrd="1" destOrd="0" presId="urn:microsoft.com/office/officeart/2005/8/layout/hierarchy1"/>
    <dgm:cxn modelId="{CEE2B665-2A5B-48B6-A597-8FAB75C4D3F5}" type="presParOf" srcId="{38658FA2-854E-4A7C-B6D3-E3A8952E8952}" destId="{595CB0F1-E530-4ABF-B532-AECFA9CBC568}" srcOrd="0" destOrd="0" presId="urn:microsoft.com/office/officeart/2005/8/layout/hierarchy1"/>
    <dgm:cxn modelId="{64519D30-6CF0-48B0-B7D4-B0C9AC852CA4}" type="presParOf" srcId="{595CB0F1-E530-4ABF-B532-AECFA9CBC568}" destId="{F823BD63-EDAD-4A4A-B308-7FC9E78A9B50}" srcOrd="0" destOrd="0" presId="urn:microsoft.com/office/officeart/2005/8/layout/hierarchy1"/>
    <dgm:cxn modelId="{74E3FEFC-128E-4F9F-9F67-4E900AB00D10}" type="presParOf" srcId="{595CB0F1-E530-4ABF-B532-AECFA9CBC568}" destId="{3F53029C-DA73-4E1E-BAD8-C9BF1CB671E7}" srcOrd="1" destOrd="0" presId="urn:microsoft.com/office/officeart/2005/8/layout/hierarchy1"/>
    <dgm:cxn modelId="{D4786092-E38F-4554-B9E0-A08C80782471}" type="presParOf" srcId="{38658FA2-854E-4A7C-B6D3-E3A8952E8952}" destId="{9DE7F3F7-720F-4419-A36F-7223D44CB5D1}" srcOrd="1" destOrd="0" presId="urn:microsoft.com/office/officeart/2005/8/layout/hierarchy1"/>
    <dgm:cxn modelId="{DF57244F-0CFE-4507-9B08-E5A72FB9ADAE}" type="presParOf" srcId="{CD2EF56B-EC19-4907-92A8-29039E12D934}" destId="{DE6B54E5-AB8A-468E-8AC9-B24E35639508}" srcOrd="2" destOrd="0" presId="urn:microsoft.com/office/officeart/2005/8/layout/hierarchy1"/>
    <dgm:cxn modelId="{58B1EBF1-1F55-4F51-9201-47D9F6D4B4B8}" type="presParOf" srcId="{DE6B54E5-AB8A-468E-8AC9-B24E35639508}" destId="{CD2A69EF-1B72-4A22-B3A4-219F18D93F7E}" srcOrd="0" destOrd="0" presId="urn:microsoft.com/office/officeart/2005/8/layout/hierarchy1"/>
    <dgm:cxn modelId="{DADC6152-9009-45D0-A927-12F8FA5A653C}" type="presParOf" srcId="{CD2A69EF-1B72-4A22-B3A4-219F18D93F7E}" destId="{E3EAC772-72EB-4EB6-ADC4-4FA1DCC78B6F}" srcOrd="0" destOrd="0" presId="urn:microsoft.com/office/officeart/2005/8/layout/hierarchy1"/>
    <dgm:cxn modelId="{5B0517E8-83D2-4C2A-99EC-47B8146239CC}" type="presParOf" srcId="{CD2A69EF-1B72-4A22-B3A4-219F18D93F7E}" destId="{C4EC4B91-DB7F-420B-9005-8C2EB0D48AEE}" srcOrd="1" destOrd="0" presId="urn:microsoft.com/office/officeart/2005/8/layout/hierarchy1"/>
    <dgm:cxn modelId="{1D579E2C-D1AA-4556-8499-D084406BD617}" type="presParOf" srcId="{DE6B54E5-AB8A-468E-8AC9-B24E35639508}" destId="{62347821-D599-4543-B779-2358D87223C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613176-835A-4112-8601-1575A3BD6933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CD646A5-7FFE-4179-943C-45248ADDA196}">
      <dgm:prSet/>
      <dgm:spPr/>
      <dgm:t>
        <a:bodyPr/>
        <a:lstStyle/>
        <a:p>
          <a:r>
            <a:rPr lang="en-US"/>
            <a:t>• Ultrasone sensor detecteert vul</a:t>
          </a:r>
          <a:r>
            <a:rPr lang="nl-BE"/>
            <a:t>te</a:t>
          </a:r>
          <a:r>
            <a:rPr lang="en-US"/>
            <a:t>graad.</a:t>
          </a:r>
        </a:p>
      </dgm:t>
    </dgm:pt>
    <dgm:pt modelId="{FC4A5E2E-2DD4-430E-88FE-BD1E2D19C6B2}" type="parTrans" cxnId="{A95468C8-0142-48D6-94C6-EDD47FE2CAFF}">
      <dgm:prSet/>
      <dgm:spPr/>
      <dgm:t>
        <a:bodyPr/>
        <a:lstStyle/>
        <a:p>
          <a:endParaRPr lang="en-US"/>
        </a:p>
      </dgm:t>
    </dgm:pt>
    <dgm:pt modelId="{931A946D-18E2-4FED-B529-5E7ED148CFB4}" type="sibTrans" cxnId="{A95468C8-0142-48D6-94C6-EDD47FE2CAFF}">
      <dgm:prSet/>
      <dgm:spPr/>
      <dgm:t>
        <a:bodyPr/>
        <a:lstStyle/>
        <a:p>
          <a:endParaRPr lang="en-US"/>
        </a:p>
      </dgm:t>
    </dgm:pt>
    <dgm:pt modelId="{7EC12D9C-42A0-4A3B-BFFE-A175F26916C3}">
      <dgm:prSet/>
      <dgm:spPr/>
      <dgm:t>
        <a:bodyPr/>
        <a:lstStyle/>
        <a:p>
          <a:r>
            <a:rPr lang="nl-BE"/>
            <a:t>• GNNS bepaald </a:t>
          </a:r>
          <a:r>
            <a:rPr lang="nl-NL"/>
            <a:t>locatie.</a:t>
          </a:r>
          <a:endParaRPr lang="en-US"/>
        </a:p>
      </dgm:t>
    </dgm:pt>
    <dgm:pt modelId="{493DCF4E-12A5-43A6-9585-CE907A0E6D1C}" type="parTrans" cxnId="{1FC2F7CD-C4CC-4F2C-AB0E-0196B3D30B16}">
      <dgm:prSet/>
      <dgm:spPr/>
      <dgm:t>
        <a:bodyPr/>
        <a:lstStyle/>
        <a:p>
          <a:endParaRPr lang="en-US"/>
        </a:p>
      </dgm:t>
    </dgm:pt>
    <dgm:pt modelId="{E745C782-FBCF-4CDB-845C-B28CD5B7DF0B}" type="sibTrans" cxnId="{1FC2F7CD-C4CC-4F2C-AB0E-0196B3D30B16}">
      <dgm:prSet/>
      <dgm:spPr/>
      <dgm:t>
        <a:bodyPr/>
        <a:lstStyle/>
        <a:p>
          <a:endParaRPr lang="en-US"/>
        </a:p>
      </dgm:t>
    </dgm:pt>
    <dgm:pt modelId="{1F0828AB-4979-4A43-8A45-B95D1C0769A2}">
      <dgm:prSet/>
      <dgm:spPr/>
      <dgm:t>
        <a:bodyPr/>
        <a:lstStyle/>
        <a:p>
          <a:r>
            <a:rPr lang="nl-NL"/>
            <a:t>• LoRa stuurt data naar een Raspberry Pi.</a:t>
          </a:r>
          <a:endParaRPr lang="en-US"/>
        </a:p>
      </dgm:t>
    </dgm:pt>
    <dgm:pt modelId="{216CCBD8-A3D8-49E3-9E2E-7E0E20F396D4}" type="parTrans" cxnId="{4C0AA550-DD3B-4AE7-BD0A-907075B2242D}">
      <dgm:prSet/>
      <dgm:spPr/>
      <dgm:t>
        <a:bodyPr/>
        <a:lstStyle/>
        <a:p>
          <a:endParaRPr lang="en-US"/>
        </a:p>
      </dgm:t>
    </dgm:pt>
    <dgm:pt modelId="{4DF7C01B-95B8-4511-A7EC-D69D8C20EA95}" type="sibTrans" cxnId="{4C0AA550-DD3B-4AE7-BD0A-907075B2242D}">
      <dgm:prSet/>
      <dgm:spPr/>
      <dgm:t>
        <a:bodyPr/>
        <a:lstStyle/>
        <a:p>
          <a:endParaRPr lang="en-US"/>
        </a:p>
      </dgm:t>
    </dgm:pt>
    <dgm:pt modelId="{81CE166A-1043-419A-90CF-4543ED2AA9F0}" type="pres">
      <dgm:prSet presAssocID="{33613176-835A-4112-8601-1575A3BD6933}" presName="linear" presStyleCnt="0">
        <dgm:presLayoutVars>
          <dgm:animLvl val="lvl"/>
          <dgm:resizeHandles val="exact"/>
        </dgm:presLayoutVars>
      </dgm:prSet>
      <dgm:spPr/>
    </dgm:pt>
    <dgm:pt modelId="{3DB63532-7C3C-4D5C-9702-08BB427D9ECF}" type="pres">
      <dgm:prSet presAssocID="{BCD646A5-7FFE-4179-943C-45248ADDA19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F1CF4B7-7E49-4BBB-A317-114403831CED}" type="pres">
      <dgm:prSet presAssocID="{931A946D-18E2-4FED-B529-5E7ED148CFB4}" presName="spacer" presStyleCnt="0"/>
      <dgm:spPr/>
    </dgm:pt>
    <dgm:pt modelId="{F2558741-516A-4844-981B-A1EB9608D75F}" type="pres">
      <dgm:prSet presAssocID="{7EC12D9C-42A0-4A3B-BFFE-A175F26916C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BFEC64A-ED48-4417-9DD0-97DF35243F49}" type="pres">
      <dgm:prSet presAssocID="{E745C782-FBCF-4CDB-845C-B28CD5B7DF0B}" presName="spacer" presStyleCnt="0"/>
      <dgm:spPr/>
    </dgm:pt>
    <dgm:pt modelId="{34B7AF55-5FBA-4E39-97C6-2D5D01E5754D}" type="pres">
      <dgm:prSet presAssocID="{1F0828AB-4979-4A43-8A45-B95D1C0769A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669104A-1CEE-4E58-BDD2-FC0ECDA89D7D}" type="presOf" srcId="{1F0828AB-4979-4A43-8A45-B95D1C0769A2}" destId="{34B7AF55-5FBA-4E39-97C6-2D5D01E5754D}" srcOrd="0" destOrd="0" presId="urn:microsoft.com/office/officeart/2005/8/layout/vList2"/>
    <dgm:cxn modelId="{4C0AA550-DD3B-4AE7-BD0A-907075B2242D}" srcId="{33613176-835A-4112-8601-1575A3BD6933}" destId="{1F0828AB-4979-4A43-8A45-B95D1C0769A2}" srcOrd="2" destOrd="0" parTransId="{216CCBD8-A3D8-49E3-9E2E-7E0E20F396D4}" sibTransId="{4DF7C01B-95B8-4511-A7EC-D69D8C20EA95}"/>
    <dgm:cxn modelId="{47D276C4-80A7-400C-881D-6F1BA0258465}" type="presOf" srcId="{7EC12D9C-42A0-4A3B-BFFE-A175F26916C3}" destId="{F2558741-516A-4844-981B-A1EB9608D75F}" srcOrd="0" destOrd="0" presId="urn:microsoft.com/office/officeart/2005/8/layout/vList2"/>
    <dgm:cxn modelId="{CA1AFEC7-51A5-4829-A6E8-63B4A1F5A92B}" type="presOf" srcId="{33613176-835A-4112-8601-1575A3BD6933}" destId="{81CE166A-1043-419A-90CF-4543ED2AA9F0}" srcOrd="0" destOrd="0" presId="urn:microsoft.com/office/officeart/2005/8/layout/vList2"/>
    <dgm:cxn modelId="{A95468C8-0142-48D6-94C6-EDD47FE2CAFF}" srcId="{33613176-835A-4112-8601-1575A3BD6933}" destId="{BCD646A5-7FFE-4179-943C-45248ADDA196}" srcOrd="0" destOrd="0" parTransId="{FC4A5E2E-2DD4-430E-88FE-BD1E2D19C6B2}" sibTransId="{931A946D-18E2-4FED-B529-5E7ED148CFB4}"/>
    <dgm:cxn modelId="{1FC2F7CD-C4CC-4F2C-AB0E-0196B3D30B16}" srcId="{33613176-835A-4112-8601-1575A3BD6933}" destId="{7EC12D9C-42A0-4A3B-BFFE-A175F26916C3}" srcOrd="1" destOrd="0" parTransId="{493DCF4E-12A5-43A6-9585-CE907A0E6D1C}" sibTransId="{E745C782-FBCF-4CDB-845C-B28CD5B7DF0B}"/>
    <dgm:cxn modelId="{095469D1-3737-4F63-A339-5086B3FC0FF3}" type="presOf" srcId="{BCD646A5-7FFE-4179-943C-45248ADDA196}" destId="{3DB63532-7C3C-4D5C-9702-08BB427D9ECF}" srcOrd="0" destOrd="0" presId="urn:microsoft.com/office/officeart/2005/8/layout/vList2"/>
    <dgm:cxn modelId="{42E337B7-1839-4931-854D-D3B5ACF0D475}" type="presParOf" srcId="{81CE166A-1043-419A-90CF-4543ED2AA9F0}" destId="{3DB63532-7C3C-4D5C-9702-08BB427D9ECF}" srcOrd="0" destOrd="0" presId="urn:microsoft.com/office/officeart/2005/8/layout/vList2"/>
    <dgm:cxn modelId="{17085A69-5528-426E-8FE7-3018FC6A9DB6}" type="presParOf" srcId="{81CE166A-1043-419A-90CF-4543ED2AA9F0}" destId="{BF1CF4B7-7E49-4BBB-A317-114403831CED}" srcOrd="1" destOrd="0" presId="urn:microsoft.com/office/officeart/2005/8/layout/vList2"/>
    <dgm:cxn modelId="{5A3524B2-E80E-46EC-B9FC-DB53E449002B}" type="presParOf" srcId="{81CE166A-1043-419A-90CF-4543ED2AA9F0}" destId="{F2558741-516A-4844-981B-A1EB9608D75F}" srcOrd="2" destOrd="0" presId="urn:microsoft.com/office/officeart/2005/8/layout/vList2"/>
    <dgm:cxn modelId="{4F92ECAD-DD8C-4832-A689-8C147F343E33}" type="presParOf" srcId="{81CE166A-1043-419A-90CF-4543ED2AA9F0}" destId="{0BFEC64A-ED48-4417-9DD0-97DF35243F49}" srcOrd="3" destOrd="0" presId="urn:microsoft.com/office/officeart/2005/8/layout/vList2"/>
    <dgm:cxn modelId="{248808C2-7DD6-4CB9-96CA-05B4DC28EACB}" type="presParOf" srcId="{81CE166A-1043-419A-90CF-4543ED2AA9F0}" destId="{34B7AF55-5FBA-4E39-97C6-2D5D01E5754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13D593-637A-4E4E-B0BF-2AD84B91163C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6CEFB19E-2983-45C0-B5F0-70CAE9D84F41}">
      <dgm:prSet/>
      <dgm:spPr/>
      <dgm:t>
        <a:bodyPr/>
        <a:lstStyle/>
        <a:p>
          <a:r>
            <a:rPr lang="en-US"/>
            <a:t>• Raspberry Pi verwerkt inkomende data.</a:t>
          </a:r>
        </a:p>
      </dgm:t>
    </dgm:pt>
    <dgm:pt modelId="{CC2B809C-1C22-452C-968D-DDC10616E018}" type="parTrans" cxnId="{36FE4A6D-6D71-4992-A5E2-54F068159282}">
      <dgm:prSet/>
      <dgm:spPr/>
      <dgm:t>
        <a:bodyPr/>
        <a:lstStyle/>
        <a:p>
          <a:endParaRPr lang="en-US"/>
        </a:p>
      </dgm:t>
    </dgm:pt>
    <dgm:pt modelId="{5F4FC604-E807-41EA-8AA7-736BE94C5175}" type="sibTrans" cxnId="{36FE4A6D-6D71-4992-A5E2-54F068159282}">
      <dgm:prSet/>
      <dgm:spPr/>
      <dgm:t>
        <a:bodyPr/>
        <a:lstStyle/>
        <a:p>
          <a:endParaRPr lang="en-US"/>
        </a:p>
      </dgm:t>
    </dgm:pt>
    <dgm:pt modelId="{3E71C72C-93AE-4A2E-B2B2-538BA66FD500}">
      <dgm:prSet/>
      <dgm:spPr/>
      <dgm:t>
        <a:bodyPr/>
        <a:lstStyle/>
        <a:p>
          <a:r>
            <a:rPr lang="en-US"/>
            <a:t>• InfluxDB slaat gegevens op.</a:t>
          </a:r>
        </a:p>
      </dgm:t>
    </dgm:pt>
    <dgm:pt modelId="{BF81E0EE-84BF-41BB-B515-644AA1F3F2BB}" type="parTrans" cxnId="{5B662490-06D9-42C1-BA89-0E75BA018156}">
      <dgm:prSet/>
      <dgm:spPr/>
      <dgm:t>
        <a:bodyPr/>
        <a:lstStyle/>
        <a:p>
          <a:endParaRPr lang="en-US"/>
        </a:p>
      </dgm:t>
    </dgm:pt>
    <dgm:pt modelId="{F501037D-5E84-4E66-B11F-0ED0BC04978A}" type="sibTrans" cxnId="{5B662490-06D9-42C1-BA89-0E75BA018156}">
      <dgm:prSet/>
      <dgm:spPr/>
      <dgm:t>
        <a:bodyPr/>
        <a:lstStyle/>
        <a:p>
          <a:endParaRPr lang="en-US"/>
        </a:p>
      </dgm:t>
    </dgm:pt>
    <dgm:pt modelId="{FCDA8FD6-A1A7-47F4-944B-3AD602889CDE}">
      <dgm:prSet/>
      <dgm:spPr/>
      <dgm:t>
        <a:bodyPr/>
        <a:lstStyle/>
        <a:p>
          <a:r>
            <a:rPr lang="en-US"/>
            <a:t>• Grafana toont gegevens in dashboards.</a:t>
          </a:r>
        </a:p>
      </dgm:t>
    </dgm:pt>
    <dgm:pt modelId="{3FEFFEF5-DB50-4F62-8CCA-AC5DC1C1FDBC}" type="parTrans" cxnId="{88CEEAEB-07F9-4613-A038-41D1C677FE93}">
      <dgm:prSet/>
      <dgm:spPr/>
      <dgm:t>
        <a:bodyPr/>
        <a:lstStyle/>
        <a:p>
          <a:endParaRPr lang="en-US"/>
        </a:p>
      </dgm:t>
    </dgm:pt>
    <dgm:pt modelId="{1004308E-C8FF-4529-B00E-EF4052D51C1F}" type="sibTrans" cxnId="{88CEEAEB-07F9-4613-A038-41D1C677FE93}">
      <dgm:prSet/>
      <dgm:spPr/>
      <dgm:t>
        <a:bodyPr/>
        <a:lstStyle/>
        <a:p>
          <a:endParaRPr lang="en-US"/>
        </a:p>
      </dgm:t>
    </dgm:pt>
    <dgm:pt modelId="{4D27D865-AB42-4961-A6B8-595873B30726}">
      <dgm:prSet/>
      <dgm:spPr/>
      <dgm:t>
        <a:bodyPr/>
        <a:lstStyle/>
        <a:p>
          <a:r>
            <a:rPr lang="en-US" dirty="0"/>
            <a:t>• Node-RED </a:t>
          </a:r>
          <a:r>
            <a:rPr lang="en-US" dirty="0" err="1"/>
            <a:t>beheert</a:t>
          </a:r>
          <a:r>
            <a:rPr lang="en-US" dirty="0"/>
            <a:t> </a:t>
          </a:r>
          <a:r>
            <a:rPr lang="en-US" dirty="0" err="1"/>
            <a:t>datastromen</a:t>
          </a:r>
          <a:r>
            <a:rPr lang="en-US" dirty="0"/>
            <a:t>.</a:t>
          </a:r>
        </a:p>
      </dgm:t>
    </dgm:pt>
    <dgm:pt modelId="{4FCF75DD-7361-4E3B-A066-B1277E9E04C6}" type="parTrans" cxnId="{FD8F6F70-1AD7-47E4-A060-6BE15FD6D9FD}">
      <dgm:prSet/>
      <dgm:spPr/>
      <dgm:t>
        <a:bodyPr/>
        <a:lstStyle/>
        <a:p>
          <a:endParaRPr lang="en-US"/>
        </a:p>
      </dgm:t>
    </dgm:pt>
    <dgm:pt modelId="{A4C049B7-D87A-43B4-B2D0-B13F72895180}" type="sibTrans" cxnId="{FD8F6F70-1AD7-47E4-A060-6BE15FD6D9FD}">
      <dgm:prSet/>
      <dgm:spPr/>
      <dgm:t>
        <a:bodyPr/>
        <a:lstStyle/>
        <a:p>
          <a:endParaRPr lang="en-US"/>
        </a:p>
      </dgm:t>
    </dgm:pt>
    <dgm:pt modelId="{FD994061-679E-4397-873A-A74521B36491}">
      <dgm:prSet/>
      <dgm:spPr/>
      <dgm:t>
        <a:bodyPr/>
        <a:lstStyle/>
        <a:p>
          <a:r>
            <a:rPr lang="en-US"/>
            <a:t>• Portainer beheert Docker-containers.</a:t>
          </a:r>
        </a:p>
      </dgm:t>
    </dgm:pt>
    <dgm:pt modelId="{6FC72D74-EB05-4234-A4E9-E45DC0F476A8}" type="parTrans" cxnId="{E2C3ABEE-F779-4E1A-A07C-7850F78D7322}">
      <dgm:prSet/>
      <dgm:spPr/>
      <dgm:t>
        <a:bodyPr/>
        <a:lstStyle/>
        <a:p>
          <a:endParaRPr lang="en-US"/>
        </a:p>
      </dgm:t>
    </dgm:pt>
    <dgm:pt modelId="{520FE0AB-6CAE-4D51-8E9F-BEF1267F95F5}" type="sibTrans" cxnId="{E2C3ABEE-F779-4E1A-A07C-7850F78D7322}">
      <dgm:prSet/>
      <dgm:spPr/>
      <dgm:t>
        <a:bodyPr/>
        <a:lstStyle/>
        <a:p>
          <a:endParaRPr lang="en-US"/>
        </a:p>
      </dgm:t>
    </dgm:pt>
    <dgm:pt modelId="{3D81FC49-9F19-40BC-8F10-6F0B6778A1B0}">
      <dgm:prSet/>
      <dgm:spPr/>
      <dgm:t>
        <a:bodyPr/>
        <a:lstStyle/>
        <a:p>
          <a:r>
            <a:rPr lang="nl-BE"/>
            <a:t>• Script voor temperatuur behoud.</a:t>
          </a:r>
          <a:endParaRPr lang="en-US"/>
        </a:p>
      </dgm:t>
    </dgm:pt>
    <dgm:pt modelId="{53015E49-EBFB-4540-9459-8E0D4551A71D}" type="parTrans" cxnId="{E429DE1B-011E-4B8A-9725-5A65030C410D}">
      <dgm:prSet/>
      <dgm:spPr/>
      <dgm:t>
        <a:bodyPr/>
        <a:lstStyle/>
        <a:p>
          <a:endParaRPr lang="en-US"/>
        </a:p>
      </dgm:t>
    </dgm:pt>
    <dgm:pt modelId="{DBD434D2-77D2-451D-9BA9-ADB707936AE7}" type="sibTrans" cxnId="{E429DE1B-011E-4B8A-9725-5A65030C410D}">
      <dgm:prSet/>
      <dgm:spPr/>
      <dgm:t>
        <a:bodyPr/>
        <a:lstStyle/>
        <a:p>
          <a:endParaRPr lang="en-US"/>
        </a:p>
      </dgm:t>
    </dgm:pt>
    <dgm:pt modelId="{8860F85A-DA50-49A3-9921-EC69CBCE5C92}" type="pres">
      <dgm:prSet presAssocID="{E613D593-637A-4E4E-B0BF-2AD84B91163C}" presName="root" presStyleCnt="0">
        <dgm:presLayoutVars>
          <dgm:dir/>
          <dgm:resizeHandles val="exact"/>
        </dgm:presLayoutVars>
      </dgm:prSet>
      <dgm:spPr/>
    </dgm:pt>
    <dgm:pt modelId="{85043B8C-E58A-46EF-B48C-DB2151E056D8}" type="pres">
      <dgm:prSet presAssocID="{6CEFB19E-2983-45C0-B5F0-70CAE9D84F41}" presName="compNode" presStyleCnt="0"/>
      <dgm:spPr/>
    </dgm:pt>
    <dgm:pt modelId="{72E50D54-7DCF-405D-96EF-D3A6B800B7A6}" type="pres">
      <dgm:prSet presAssocID="{6CEFB19E-2983-45C0-B5F0-70CAE9D84F41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B133A90C-07A5-486A-90B7-92F3298377BD}" type="pres">
      <dgm:prSet presAssocID="{6CEFB19E-2983-45C0-B5F0-70CAE9D84F41}" presName="spaceRect" presStyleCnt="0"/>
      <dgm:spPr/>
    </dgm:pt>
    <dgm:pt modelId="{3079F9AA-8F8A-497D-BFEB-D84EDCCC83EB}" type="pres">
      <dgm:prSet presAssocID="{6CEFB19E-2983-45C0-B5F0-70CAE9D84F41}" presName="textRect" presStyleLbl="revTx" presStyleIdx="0" presStyleCnt="6">
        <dgm:presLayoutVars>
          <dgm:chMax val="1"/>
          <dgm:chPref val="1"/>
        </dgm:presLayoutVars>
      </dgm:prSet>
      <dgm:spPr/>
    </dgm:pt>
    <dgm:pt modelId="{80A61CDF-1406-4CDB-8DCA-4574FA53C505}" type="pres">
      <dgm:prSet presAssocID="{5F4FC604-E807-41EA-8AA7-736BE94C5175}" presName="sibTrans" presStyleCnt="0"/>
      <dgm:spPr/>
    </dgm:pt>
    <dgm:pt modelId="{C4EAF460-DF04-4553-9958-43946ED8C232}" type="pres">
      <dgm:prSet presAssocID="{3E71C72C-93AE-4A2E-B2B2-538BA66FD500}" presName="compNode" presStyleCnt="0"/>
      <dgm:spPr/>
    </dgm:pt>
    <dgm:pt modelId="{804D3BB5-5E12-4C5B-8A14-9CB723432DCA}" type="pres">
      <dgm:prSet presAssocID="{3E71C72C-93AE-4A2E-B2B2-538BA66FD500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foon"/>
        </a:ext>
      </dgm:extLst>
    </dgm:pt>
    <dgm:pt modelId="{0A92954E-E9FB-4F73-845D-01CBEFB8D472}" type="pres">
      <dgm:prSet presAssocID="{3E71C72C-93AE-4A2E-B2B2-538BA66FD500}" presName="spaceRect" presStyleCnt="0"/>
      <dgm:spPr/>
    </dgm:pt>
    <dgm:pt modelId="{12E4EE17-421C-410D-8EF2-20522F2CB556}" type="pres">
      <dgm:prSet presAssocID="{3E71C72C-93AE-4A2E-B2B2-538BA66FD500}" presName="textRect" presStyleLbl="revTx" presStyleIdx="1" presStyleCnt="6">
        <dgm:presLayoutVars>
          <dgm:chMax val="1"/>
          <dgm:chPref val="1"/>
        </dgm:presLayoutVars>
      </dgm:prSet>
      <dgm:spPr/>
    </dgm:pt>
    <dgm:pt modelId="{F2D184EC-9022-4C61-967E-0AB664DACC6C}" type="pres">
      <dgm:prSet presAssocID="{F501037D-5E84-4E66-B11F-0ED0BC04978A}" presName="sibTrans" presStyleCnt="0"/>
      <dgm:spPr/>
    </dgm:pt>
    <dgm:pt modelId="{C75C8460-6316-4995-958D-9C6080CC97B9}" type="pres">
      <dgm:prSet presAssocID="{FCDA8FD6-A1A7-47F4-944B-3AD602889CDE}" presName="compNode" presStyleCnt="0"/>
      <dgm:spPr/>
    </dgm:pt>
    <dgm:pt modelId="{60E281C3-FBFB-4B22-9477-B601E431EEA2}" type="pres">
      <dgm:prSet presAssocID="{FCDA8FD6-A1A7-47F4-944B-3AD602889CDE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ter"/>
        </a:ext>
      </dgm:extLst>
    </dgm:pt>
    <dgm:pt modelId="{492A1041-FFC2-4465-8A16-F1C4DC5957B4}" type="pres">
      <dgm:prSet presAssocID="{FCDA8FD6-A1A7-47F4-944B-3AD602889CDE}" presName="spaceRect" presStyleCnt="0"/>
      <dgm:spPr/>
    </dgm:pt>
    <dgm:pt modelId="{CF5FB1C9-BAFB-4903-94FA-A0D84CEDB12A}" type="pres">
      <dgm:prSet presAssocID="{FCDA8FD6-A1A7-47F4-944B-3AD602889CDE}" presName="textRect" presStyleLbl="revTx" presStyleIdx="2" presStyleCnt="6">
        <dgm:presLayoutVars>
          <dgm:chMax val="1"/>
          <dgm:chPref val="1"/>
        </dgm:presLayoutVars>
      </dgm:prSet>
      <dgm:spPr/>
    </dgm:pt>
    <dgm:pt modelId="{271EF8B2-1DD7-4F07-AFDF-90BA9CA9851B}" type="pres">
      <dgm:prSet presAssocID="{1004308E-C8FF-4529-B00E-EF4052D51C1F}" presName="sibTrans" presStyleCnt="0"/>
      <dgm:spPr/>
    </dgm:pt>
    <dgm:pt modelId="{59F703CC-3C2D-49D8-B5AB-BF1456C15E61}" type="pres">
      <dgm:prSet presAssocID="{4D27D865-AB42-4961-A6B8-595873B30726}" presName="compNode" presStyleCnt="0"/>
      <dgm:spPr/>
    </dgm:pt>
    <dgm:pt modelId="{2E2FE524-10A9-4BAF-98B9-DACAE404C1A8}" type="pres">
      <dgm:prSet presAssocID="{4D27D865-AB42-4961-A6B8-595873B30726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twerk"/>
        </a:ext>
      </dgm:extLst>
    </dgm:pt>
    <dgm:pt modelId="{80EA9AF2-7991-481E-AC1E-786979C1E21A}" type="pres">
      <dgm:prSet presAssocID="{4D27D865-AB42-4961-A6B8-595873B30726}" presName="spaceRect" presStyleCnt="0"/>
      <dgm:spPr/>
    </dgm:pt>
    <dgm:pt modelId="{07C5A950-9671-48BB-960D-BE670F4D8EFB}" type="pres">
      <dgm:prSet presAssocID="{4D27D865-AB42-4961-A6B8-595873B30726}" presName="textRect" presStyleLbl="revTx" presStyleIdx="3" presStyleCnt="6">
        <dgm:presLayoutVars>
          <dgm:chMax val="1"/>
          <dgm:chPref val="1"/>
        </dgm:presLayoutVars>
      </dgm:prSet>
      <dgm:spPr/>
    </dgm:pt>
    <dgm:pt modelId="{CABA5471-20E4-4911-9CF8-9B24C38F014E}" type="pres">
      <dgm:prSet presAssocID="{A4C049B7-D87A-43B4-B2D0-B13F72895180}" presName="sibTrans" presStyleCnt="0"/>
      <dgm:spPr/>
    </dgm:pt>
    <dgm:pt modelId="{1F2054C6-C980-4F62-91ED-398FE258250F}" type="pres">
      <dgm:prSet presAssocID="{FD994061-679E-4397-873A-A74521B36491}" presName="compNode" presStyleCnt="0"/>
      <dgm:spPr/>
    </dgm:pt>
    <dgm:pt modelId="{DBD52399-CA4D-4325-BA16-5BF7ADD106DA}" type="pres">
      <dgm:prSet presAssocID="{FD994061-679E-4397-873A-A74521B36491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209D150D-30D4-48C0-9FCC-602AA9F27385}" type="pres">
      <dgm:prSet presAssocID="{FD994061-679E-4397-873A-A74521B36491}" presName="spaceRect" presStyleCnt="0"/>
      <dgm:spPr/>
    </dgm:pt>
    <dgm:pt modelId="{22280E17-59D6-4166-B984-D98873A306B9}" type="pres">
      <dgm:prSet presAssocID="{FD994061-679E-4397-873A-A74521B36491}" presName="textRect" presStyleLbl="revTx" presStyleIdx="4" presStyleCnt="6">
        <dgm:presLayoutVars>
          <dgm:chMax val="1"/>
          <dgm:chPref val="1"/>
        </dgm:presLayoutVars>
      </dgm:prSet>
      <dgm:spPr/>
    </dgm:pt>
    <dgm:pt modelId="{377B4C62-C3A5-4A25-93AD-09E91C1C511F}" type="pres">
      <dgm:prSet presAssocID="{520FE0AB-6CAE-4D51-8E9F-BEF1267F95F5}" presName="sibTrans" presStyleCnt="0"/>
      <dgm:spPr/>
    </dgm:pt>
    <dgm:pt modelId="{7AA0544F-0A38-4B63-9357-38D2668AD39A}" type="pres">
      <dgm:prSet presAssocID="{3D81FC49-9F19-40BC-8F10-6F0B6778A1B0}" presName="compNode" presStyleCnt="0"/>
      <dgm:spPr/>
    </dgm:pt>
    <dgm:pt modelId="{B6A6112D-A008-4F99-8C52-D7D94D7E1E7A}" type="pres">
      <dgm:prSet presAssocID="{3D81FC49-9F19-40BC-8F10-6F0B6778A1B0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w Temperature"/>
        </a:ext>
      </dgm:extLst>
    </dgm:pt>
    <dgm:pt modelId="{2747CE90-8813-4461-B948-318BDA99AF23}" type="pres">
      <dgm:prSet presAssocID="{3D81FC49-9F19-40BC-8F10-6F0B6778A1B0}" presName="spaceRect" presStyleCnt="0"/>
      <dgm:spPr/>
    </dgm:pt>
    <dgm:pt modelId="{91310076-76F9-4B0A-B01F-7CA792365AC7}" type="pres">
      <dgm:prSet presAssocID="{3D81FC49-9F19-40BC-8F10-6F0B6778A1B0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30BD9314-29D6-4B34-B073-D885CDBB64DA}" type="presOf" srcId="{4D27D865-AB42-4961-A6B8-595873B30726}" destId="{07C5A950-9671-48BB-960D-BE670F4D8EFB}" srcOrd="0" destOrd="0" presId="urn:microsoft.com/office/officeart/2018/2/layout/IconLabelList"/>
    <dgm:cxn modelId="{E429DE1B-011E-4B8A-9725-5A65030C410D}" srcId="{E613D593-637A-4E4E-B0BF-2AD84B91163C}" destId="{3D81FC49-9F19-40BC-8F10-6F0B6778A1B0}" srcOrd="5" destOrd="0" parTransId="{53015E49-EBFB-4540-9459-8E0D4551A71D}" sibTransId="{DBD434D2-77D2-451D-9BA9-ADB707936AE7}"/>
    <dgm:cxn modelId="{639CDF1E-444A-4875-8365-80EAD9C41E1C}" type="presOf" srcId="{3E71C72C-93AE-4A2E-B2B2-538BA66FD500}" destId="{12E4EE17-421C-410D-8EF2-20522F2CB556}" srcOrd="0" destOrd="0" presId="urn:microsoft.com/office/officeart/2018/2/layout/IconLabelList"/>
    <dgm:cxn modelId="{427FD327-0A71-46E3-979C-90F58734814A}" type="presOf" srcId="{FCDA8FD6-A1A7-47F4-944B-3AD602889CDE}" destId="{CF5FB1C9-BAFB-4903-94FA-A0D84CEDB12A}" srcOrd="0" destOrd="0" presId="urn:microsoft.com/office/officeart/2018/2/layout/IconLabelList"/>
    <dgm:cxn modelId="{295A4239-8796-4051-9F4E-75BF82983DEB}" type="presOf" srcId="{FD994061-679E-4397-873A-A74521B36491}" destId="{22280E17-59D6-4166-B984-D98873A306B9}" srcOrd="0" destOrd="0" presId="urn:microsoft.com/office/officeart/2018/2/layout/IconLabelList"/>
    <dgm:cxn modelId="{36FE4A6D-6D71-4992-A5E2-54F068159282}" srcId="{E613D593-637A-4E4E-B0BF-2AD84B91163C}" destId="{6CEFB19E-2983-45C0-B5F0-70CAE9D84F41}" srcOrd="0" destOrd="0" parTransId="{CC2B809C-1C22-452C-968D-DDC10616E018}" sibTransId="{5F4FC604-E807-41EA-8AA7-736BE94C5175}"/>
    <dgm:cxn modelId="{FD8F6F70-1AD7-47E4-A060-6BE15FD6D9FD}" srcId="{E613D593-637A-4E4E-B0BF-2AD84B91163C}" destId="{4D27D865-AB42-4961-A6B8-595873B30726}" srcOrd="3" destOrd="0" parTransId="{4FCF75DD-7361-4E3B-A066-B1277E9E04C6}" sibTransId="{A4C049B7-D87A-43B4-B2D0-B13F72895180}"/>
    <dgm:cxn modelId="{5B662490-06D9-42C1-BA89-0E75BA018156}" srcId="{E613D593-637A-4E4E-B0BF-2AD84B91163C}" destId="{3E71C72C-93AE-4A2E-B2B2-538BA66FD500}" srcOrd="1" destOrd="0" parTransId="{BF81E0EE-84BF-41BB-B515-644AA1F3F2BB}" sibTransId="{F501037D-5E84-4E66-B11F-0ED0BC04978A}"/>
    <dgm:cxn modelId="{C2AB1C9D-D9A7-4E75-8632-59BDAA20FEC2}" type="presOf" srcId="{6CEFB19E-2983-45C0-B5F0-70CAE9D84F41}" destId="{3079F9AA-8F8A-497D-BFEB-D84EDCCC83EB}" srcOrd="0" destOrd="0" presId="urn:microsoft.com/office/officeart/2018/2/layout/IconLabelList"/>
    <dgm:cxn modelId="{F41124B8-62BB-46F1-9667-157367989B48}" type="presOf" srcId="{E613D593-637A-4E4E-B0BF-2AD84B91163C}" destId="{8860F85A-DA50-49A3-9921-EC69CBCE5C92}" srcOrd="0" destOrd="0" presId="urn:microsoft.com/office/officeart/2018/2/layout/IconLabelList"/>
    <dgm:cxn modelId="{F38169E7-D3C5-4832-89C3-891006FADAC4}" type="presOf" srcId="{3D81FC49-9F19-40BC-8F10-6F0B6778A1B0}" destId="{91310076-76F9-4B0A-B01F-7CA792365AC7}" srcOrd="0" destOrd="0" presId="urn:microsoft.com/office/officeart/2018/2/layout/IconLabelList"/>
    <dgm:cxn modelId="{88CEEAEB-07F9-4613-A038-41D1C677FE93}" srcId="{E613D593-637A-4E4E-B0BF-2AD84B91163C}" destId="{FCDA8FD6-A1A7-47F4-944B-3AD602889CDE}" srcOrd="2" destOrd="0" parTransId="{3FEFFEF5-DB50-4F62-8CCA-AC5DC1C1FDBC}" sibTransId="{1004308E-C8FF-4529-B00E-EF4052D51C1F}"/>
    <dgm:cxn modelId="{E2C3ABEE-F779-4E1A-A07C-7850F78D7322}" srcId="{E613D593-637A-4E4E-B0BF-2AD84B91163C}" destId="{FD994061-679E-4397-873A-A74521B36491}" srcOrd="4" destOrd="0" parTransId="{6FC72D74-EB05-4234-A4E9-E45DC0F476A8}" sibTransId="{520FE0AB-6CAE-4D51-8E9F-BEF1267F95F5}"/>
    <dgm:cxn modelId="{D97C7C91-795C-4474-B9FC-0A786177653B}" type="presParOf" srcId="{8860F85A-DA50-49A3-9921-EC69CBCE5C92}" destId="{85043B8C-E58A-46EF-B48C-DB2151E056D8}" srcOrd="0" destOrd="0" presId="urn:microsoft.com/office/officeart/2018/2/layout/IconLabelList"/>
    <dgm:cxn modelId="{934A569D-B614-47CB-AD05-5A9C0873B152}" type="presParOf" srcId="{85043B8C-E58A-46EF-B48C-DB2151E056D8}" destId="{72E50D54-7DCF-405D-96EF-D3A6B800B7A6}" srcOrd="0" destOrd="0" presId="urn:microsoft.com/office/officeart/2018/2/layout/IconLabelList"/>
    <dgm:cxn modelId="{8427E776-CA43-4488-826B-B71978ADDA97}" type="presParOf" srcId="{85043B8C-E58A-46EF-B48C-DB2151E056D8}" destId="{B133A90C-07A5-486A-90B7-92F3298377BD}" srcOrd="1" destOrd="0" presId="urn:microsoft.com/office/officeart/2018/2/layout/IconLabelList"/>
    <dgm:cxn modelId="{8DCF762B-3ECF-47BB-A6EC-89723F5D5C8F}" type="presParOf" srcId="{85043B8C-E58A-46EF-B48C-DB2151E056D8}" destId="{3079F9AA-8F8A-497D-BFEB-D84EDCCC83EB}" srcOrd="2" destOrd="0" presId="urn:microsoft.com/office/officeart/2018/2/layout/IconLabelList"/>
    <dgm:cxn modelId="{746A2B1F-A166-4959-8ADE-950AF91D3881}" type="presParOf" srcId="{8860F85A-DA50-49A3-9921-EC69CBCE5C92}" destId="{80A61CDF-1406-4CDB-8DCA-4574FA53C505}" srcOrd="1" destOrd="0" presId="urn:microsoft.com/office/officeart/2018/2/layout/IconLabelList"/>
    <dgm:cxn modelId="{59689430-C33C-4619-ADE2-59A7CC861AD4}" type="presParOf" srcId="{8860F85A-DA50-49A3-9921-EC69CBCE5C92}" destId="{C4EAF460-DF04-4553-9958-43946ED8C232}" srcOrd="2" destOrd="0" presId="urn:microsoft.com/office/officeart/2018/2/layout/IconLabelList"/>
    <dgm:cxn modelId="{B833D47A-789B-4494-A3FA-41A55FC63138}" type="presParOf" srcId="{C4EAF460-DF04-4553-9958-43946ED8C232}" destId="{804D3BB5-5E12-4C5B-8A14-9CB723432DCA}" srcOrd="0" destOrd="0" presId="urn:microsoft.com/office/officeart/2018/2/layout/IconLabelList"/>
    <dgm:cxn modelId="{38AD7E2A-30AA-4FB2-93EB-0B1100512E66}" type="presParOf" srcId="{C4EAF460-DF04-4553-9958-43946ED8C232}" destId="{0A92954E-E9FB-4F73-845D-01CBEFB8D472}" srcOrd="1" destOrd="0" presId="urn:microsoft.com/office/officeart/2018/2/layout/IconLabelList"/>
    <dgm:cxn modelId="{5B0EEA6C-A36F-4A7E-BF22-078B640C8836}" type="presParOf" srcId="{C4EAF460-DF04-4553-9958-43946ED8C232}" destId="{12E4EE17-421C-410D-8EF2-20522F2CB556}" srcOrd="2" destOrd="0" presId="urn:microsoft.com/office/officeart/2018/2/layout/IconLabelList"/>
    <dgm:cxn modelId="{2F9C69E3-EE82-4C5D-8489-4A4F68999F81}" type="presParOf" srcId="{8860F85A-DA50-49A3-9921-EC69CBCE5C92}" destId="{F2D184EC-9022-4C61-967E-0AB664DACC6C}" srcOrd="3" destOrd="0" presId="urn:microsoft.com/office/officeart/2018/2/layout/IconLabelList"/>
    <dgm:cxn modelId="{CEBAB7AB-7AF0-4585-A4EB-6B1628BEB3D1}" type="presParOf" srcId="{8860F85A-DA50-49A3-9921-EC69CBCE5C92}" destId="{C75C8460-6316-4995-958D-9C6080CC97B9}" srcOrd="4" destOrd="0" presId="urn:microsoft.com/office/officeart/2018/2/layout/IconLabelList"/>
    <dgm:cxn modelId="{BF603865-449B-4147-8522-3CD5E402A67E}" type="presParOf" srcId="{C75C8460-6316-4995-958D-9C6080CC97B9}" destId="{60E281C3-FBFB-4B22-9477-B601E431EEA2}" srcOrd="0" destOrd="0" presId="urn:microsoft.com/office/officeart/2018/2/layout/IconLabelList"/>
    <dgm:cxn modelId="{2A0929B0-C1B3-45DF-9853-26DA95D8A812}" type="presParOf" srcId="{C75C8460-6316-4995-958D-9C6080CC97B9}" destId="{492A1041-FFC2-4465-8A16-F1C4DC5957B4}" srcOrd="1" destOrd="0" presId="urn:microsoft.com/office/officeart/2018/2/layout/IconLabelList"/>
    <dgm:cxn modelId="{B984B7B9-84DC-4DC7-A47B-CEE8720AE008}" type="presParOf" srcId="{C75C8460-6316-4995-958D-9C6080CC97B9}" destId="{CF5FB1C9-BAFB-4903-94FA-A0D84CEDB12A}" srcOrd="2" destOrd="0" presId="urn:microsoft.com/office/officeart/2018/2/layout/IconLabelList"/>
    <dgm:cxn modelId="{FF676DC2-DEC9-4B21-9E8C-A65CB4980D6B}" type="presParOf" srcId="{8860F85A-DA50-49A3-9921-EC69CBCE5C92}" destId="{271EF8B2-1DD7-4F07-AFDF-90BA9CA9851B}" srcOrd="5" destOrd="0" presId="urn:microsoft.com/office/officeart/2018/2/layout/IconLabelList"/>
    <dgm:cxn modelId="{6EB681E8-FC22-4578-A370-72D63C95199B}" type="presParOf" srcId="{8860F85A-DA50-49A3-9921-EC69CBCE5C92}" destId="{59F703CC-3C2D-49D8-B5AB-BF1456C15E61}" srcOrd="6" destOrd="0" presId="urn:microsoft.com/office/officeart/2018/2/layout/IconLabelList"/>
    <dgm:cxn modelId="{F7F668B9-3E63-4DD5-9082-B7081374A584}" type="presParOf" srcId="{59F703CC-3C2D-49D8-B5AB-BF1456C15E61}" destId="{2E2FE524-10A9-4BAF-98B9-DACAE404C1A8}" srcOrd="0" destOrd="0" presId="urn:microsoft.com/office/officeart/2018/2/layout/IconLabelList"/>
    <dgm:cxn modelId="{0DAB6054-263E-4A8C-8299-E89C063489DD}" type="presParOf" srcId="{59F703CC-3C2D-49D8-B5AB-BF1456C15E61}" destId="{80EA9AF2-7991-481E-AC1E-786979C1E21A}" srcOrd="1" destOrd="0" presId="urn:microsoft.com/office/officeart/2018/2/layout/IconLabelList"/>
    <dgm:cxn modelId="{98604D30-45E9-4053-81F5-451951E99307}" type="presParOf" srcId="{59F703CC-3C2D-49D8-B5AB-BF1456C15E61}" destId="{07C5A950-9671-48BB-960D-BE670F4D8EFB}" srcOrd="2" destOrd="0" presId="urn:microsoft.com/office/officeart/2018/2/layout/IconLabelList"/>
    <dgm:cxn modelId="{8F6CBD9A-F27F-41CD-A4BB-29030FA0DAC6}" type="presParOf" srcId="{8860F85A-DA50-49A3-9921-EC69CBCE5C92}" destId="{CABA5471-20E4-4911-9CF8-9B24C38F014E}" srcOrd="7" destOrd="0" presId="urn:microsoft.com/office/officeart/2018/2/layout/IconLabelList"/>
    <dgm:cxn modelId="{4E35A59D-602D-4260-8731-725A6CBCC71B}" type="presParOf" srcId="{8860F85A-DA50-49A3-9921-EC69CBCE5C92}" destId="{1F2054C6-C980-4F62-91ED-398FE258250F}" srcOrd="8" destOrd="0" presId="urn:microsoft.com/office/officeart/2018/2/layout/IconLabelList"/>
    <dgm:cxn modelId="{7329E4F8-C1BE-4555-BA33-E4E8FE414239}" type="presParOf" srcId="{1F2054C6-C980-4F62-91ED-398FE258250F}" destId="{DBD52399-CA4D-4325-BA16-5BF7ADD106DA}" srcOrd="0" destOrd="0" presId="urn:microsoft.com/office/officeart/2018/2/layout/IconLabelList"/>
    <dgm:cxn modelId="{A6C03872-6C3E-478E-B6E9-E21446728A15}" type="presParOf" srcId="{1F2054C6-C980-4F62-91ED-398FE258250F}" destId="{209D150D-30D4-48C0-9FCC-602AA9F27385}" srcOrd="1" destOrd="0" presId="urn:microsoft.com/office/officeart/2018/2/layout/IconLabelList"/>
    <dgm:cxn modelId="{48EEAA36-A316-4E4E-965D-39A8F96491D0}" type="presParOf" srcId="{1F2054C6-C980-4F62-91ED-398FE258250F}" destId="{22280E17-59D6-4166-B984-D98873A306B9}" srcOrd="2" destOrd="0" presId="urn:microsoft.com/office/officeart/2018/2/layout/IconLabelList"/>
    <dgm:cxn modelId="{BB19103F-27C8-42BD-A462-6FABA2D99EDC}" type="presParOf" srcId="{8860F85A-DA50-49A3-9921-EC69CBCE5C92}" destId="{377B4C62-C3A5-4A25-93AD-09E91C1C511F}" srcOrd="9" destOrd="0" presId="urn:microsoft.com/office/officeart/2018/2/layout/IconLabelList"/>
    <dgm:cxn modelId="{3385EE56-CB78-432F-AB63-D42F7A83A6E4}" type="presParOf" srcId="{8860F85A-DA50-49A3-9921-EC69CBCE5C92}" destId="{7AA0544F-0A38-4B63-9357-38D2668AD39A}" srcOrd="10" destOrd="0" presId="urn:microsoft.com/office/officeart/2018/2/layout/IconLabelList"/>
    <dgm:cxn modelId="{58DA27A7-0E45-4FF1-A6CC-408299A0DC5D}" type="presParOf" srcId="{7AA0544F-0A38-4B63-9357-38D2668AD39A}" destId="{B6A6112D-A008-4F99-8C52-D7D94D7E1E7A}" srcOrd="0" destOrd="0" presId="urn:microsoft.com/office/officeart/2018/2/layout/IconLabelList"/>
    <dgm:cxn modelId="{4CAE5018-B3CE-4C3E-83B2-62D2CBAF97E4}" type="presParOf" srcId="{7AA0544F-0A38-4B63-9357-38D2668AD39A}" destId="{2747CE90-8813-4461-B948-318BDA99AF23}" srcOrd="1" destOrd="0" presId="urn:microsoft.com/office/officeart/2018/2/layout/IconLabelList"/>
    <dgm:cxn modelId="{69494FDA-008E-485F-AE4F-8492D0056E33}" type="presParOf" srcId="{7AA0544F-0A38-4B63-9357-38D2668AD39A}" destId="{91310076-76F9-4B0A-B01F-7CA792365AC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CB158C3-A18B-48AB-B1D4-7DF5CCE5502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69B7276-34D2-4022-9AB0-708B6A352F0E}">
      <dgm:prSet/>
      <dgm:spPr/>
      <dgm:t>
        <a:bodyPr/>
        <a:lstStyle/>
        <a:p>
          <a:r>
            <a:rPr lang="en-US"/>
            <a:t>• Werken met sensoren en microcontrollers.</a:t>
          </a:r>
        </a:p>
      </dgm:t>
    </dgm:pt>
    <dgm:pt modelId="{4D312AF5-4C64-429A-BEBE-F4C59C728065}" type="parTrans" cxnId="{AE66B99F-9FBD-42CC-847E-41F04E2CFF2A}">
      <dgm:prSet/>
      <dgm:spPr/>
      <dgm:t>
        <a:bodyPr/>
        <a:lstStyle/>
        <a:p>
          <a:endParaRPr lang="en-US"/>
        </a:p>
      </dgm:t>
    </dgm:pt>
    <dgm:pt modelId="{DD867207-217E-4111-8EA6-E09983BDF431}" type="sibTrans" cxnId="{AE66B99F-9FBD-42CC-847E-41F04E2CFF2A}">
      <dgm:prSet/>
      <dgm:spPr/>
      <dgm:t>
        <a:bodyPr/>
        <a:lstStyle/>
        <a:p>
          <a:endParaRPr lang="en-US"/>
        </a:p>
      </dgm:t>
    </dgm:pt>
    <dgm:pt modelId="{3BCD248E-608C-4BBC-9280-A391E37B9E5D}">
      <dgm:prSet/>
      <dgm:spPr/>
      <dgm:t>
        <a:bodyPr/>
        <a:lstStyle/>
        <a:p>
          <a:r>
            <a:rPr lang="en-US"/>
            <a:t>• Backend tools: InfluxDB, Grafana, Node-RED.</a:t>
          </a:r>
        </a:p>
      </dgm:t>
    </dgm:pt>
    <dgm:pt modelId="{D2937E8E-A661-40BB-BA77-AB147169EE87}" type="parTrans" cxnId="{99A263F2-652E-40CA-9773-E5C2C429B757}">
      <dgm:prSet/>
      <dgm:spPr/>
      <dgm:t>
        <a:bodyPr/>
        <a:lstStyle/>
        <a:p>
          <a:endParaRPr lang="en-US"/>
        </a:p>
      </dgm:t>
    </dgm:pt>
    <dgm:pt modelId="{C59C06A2-2088-4D8B-94B9-EA7184B6A6DF}" type="sibTrans" cxnId="{99A263F2-652E-40CA-9773-E5C2C429B757}">
      <dgm:prSet/>
      <dgm:spPr/>
      <dgm:t>
        <a:bodyPr/>
        <a:lstStyle/>
        <a:p>
          <a:endParaRPr lang="en-US"/>
        </a:p>
      </dgm:t>
    </dgm:pt>
    <dgm:pt modelId="{5AC680BE-6EF7-4C6C-AE01-FECA39D83497}">
      <dgm:prSet/>
      <dgm:spPr/>
      <dgm:t>
        <a:bodyPr/>
        <a:lstStyle/>
        <a:p>
          <a:r>
            <a:rPr lang="en-US"/>
            <a:t>• Zelfstandig plannen, testen en implementeren.</a:t>
          </a:r>
        </a:p>
      </dgm:t>
    </dgm:pt>
    <dgm:pt modelId="{CDADE1C0-8EFA-4862-9F00-8F56B874AD54}" type="parTrans" cxnId="{3F74C8BE-9F0C-446E-A873-4898DCA610FB}">
      <dgm:prSet/>
      <dgm:spPr/>
      <dgm:t>
        <a:bodyPr/>
        <a:lstStyle/>
        <a:p>
          <a:endParaRPr lang="en-US"/>
        </a:p>
      </dgm:t>
    </dgm:pt>
    <dgm:pt modelId="{1B65167B-AC01-46D3-AF18-A52BCE7BBFA2}" type="sibTrans" cxnId="{3F74C8BE-9F0C-446E-A873-4898DCA610FB}">
      <dgm:prSet/>
      <dgm:spPr/>
      <dgm:t>
        <a:bodyPr/>
        <a:lstStyle/>
        <a:p>
          <a:endParaRPr lang="en-US"/>
        </a:p>
      </dgm:t>
    </dgm:pt>
    <dgm:pt modelId="{B6231EB3-F7C4-47B7-B2E9-EDF56DD14DF4}">
      <dgm:prSet/>
      <dgm:spPr/>
      <dgm:t>
        <a:bodyPr/>
        <a:lstStyle/>
        <a:p>
          <a:r>
            <a:rPr lang="nl-BE"/>
            <a:t>• In een bedrijf setting werken.</a:t>
          </a:r>
          <a:endParaRPr lang="en-US"/>
        </a:p>
      </dgm:t>
    </dgm:pt>
    <dgm:pt modelId="{AAB7F9CF-D2B2-4922-B6CB-68A2C70BCEC0}" type="parTrans" cxnId="{03001970-F839-4607-B321-B42596814208}">
      <dgm:prSet/>
      <dgm:spPr/>
      <dgm:t>
        <a:bodyPr/>
        <a:lstStyle/>
        <a:p>
          <a:endParaRPr lang="en-US"/>
        </a:p>
      </dgm:t>
    </dgm:pt>
    <dgm:pt modelId="{FA78CA84-B14E-4343-B0A1-8F39FAD32C56}" type="sibTrans" cxnId="{03001970-F839-4607-B321-B42596814208}">
      <dgm:prSet/>
      <dgm:spPr/>
      <dgm:t>
        <a:bodyPr/>
        <a:lstStyle/>
        <a:p>
          <a:endParaRPr lang="en-US"/>
        </a:p>
      </dgm:t>
    </dgm:pt>
    <dgm:pt modelId="{2C1CCD56-DBD5-49B2-BCDE-EB6C2DFC828C}" type="pres">
      <dgm:prSet presAssocID="{8CB158C3-A18B-48AB-B1D4-7DF5CCE55025}" presName="root" presStyleCnt="0">
        <dgm:presLayoutVars>
          <dgm:dir/>
          <dgm:resizeHandles val="exact"/>
        </dgm:presLayoutVars>
      </dgm:prSet>
      <dgm:spPr/>
    </dgm:pt>
    <dgm:pt modelId="{6487D07E-C7E8-4819-BFCA-98CEA4DCA88C}" type="pres">
      <dgm:prSet presAssocID="{269B7276-34D2-4022-9AB0-708B6A352F0E}" presName="compNode" presStyleCnt="0"/>
      <dgm:spPr/>
    </dgm:pt>
    <dgm:pt modelId="{A327A731-388D-4B53-847D-160F6D8040AE}" type="pres">
      <dgm:prSet presAssocID="{269B7276-34D2-4022-9AB0-708B6A352F0E}" presName="bgRect" presStyleLbl="bgShp" presStyleIdx="0" presStyleCnt="4"/>
      <dgm:spPr/>
    </dgm:pt>
    <dgm:pt modelId="{AE06B34F-16BA-48B6-83B1-4F0D7383F340}" type="pres">
      <dgm:prSet presAssocID="{269B7276-34D2-4022-9AB0-708B6A352F0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F96AA81D-DAD1-4672-82F5-E690B2D6C915}" type="pres">
      <dgm:prSet presAssocID="{269B7276-34D2-4022-9AB0-708B6A352F0E}" presName="spaceRect" presStyleCnt="0"/>
      <dgm:spPr/>
    </dgm:pt>
    <dgm:pt modelId="{573A8011-CC11-410D-93E7-5225BF569B36}" type="pres">
      <dgm:prSet presAssocID="{269B7276-34D2-4022-9AB0-708B6A352F0E}" presName="parTx" presStyleLbl="revTx" presStyleIdx="0" presStyleCnt="4">
        <dgm:presLayoutVars>
          <dgm:chMax val="0"/>
          <dgm:chPref val="0"/>
        </dgm:presLayoutVars>
      </dgm:prSet>
      <dgm:spPr/>
    </dgm:pt>
    <dgm:pt modelId="{E08CCDD1-2F9D-4CC0-8E18-A0BDE11AAF8F}" type="pres">
      <dgm:prSet presAssocID="{DD867207-217E-4111-8EA6-E09983BDF431}" presName="sibTrans" presStyleCnt="0"/>
      <dgm:spPr/>
    </dgm:pt>
    <dgm:pt modelId="{76BC1B8E-FEC4-4738-9668-557090C7C654}" type="pres">
      <dgm:prSet presAssocID="{3BCD248E-608C-4BBC-9280-A391E37B9E5D}" presName="compNode" presStyleCnt="0"/>
      <dgm:spPr/>
    </dgm:pt>
    <dgm:pt modelId="{8233751E-ABF2-4335-8478-FCC20464D080}" type="pres">
      <dgm:prSet presAssocID="{3BCD248E-608C-4BBC-9280-A391E37B9E5D}" presName="bgRect" presStyleLbl="bgShp" presStyleIdx="1" presStyleCnt="4"/>
      <dgm:spPr/>
    </dgm:pt>
    <dgm:pt modelId="{19F0E89C-5371-4025-88BF-D9A4A1C82C08}" type="pres">
      <dgm:prSet presAssocID="{3BCD248E-608C-4BBC-9280-A391E37B9E5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316841F1-C28D-4F59-AB37-4282B1EC5E31}" type="pres">
      <dgm:prSet presAssocID="{3BCD248E-608C-4BBC-9280-A391E37B9E5D}" presName="spaceRect" presStyleCnt="0"/>
      <dgm:spPr/>
    </dgm:pt>
    <dgm:pt modelId="{6C01F859-CE2C-46F4-B15F-9968460A3795}" type="pres">
      <dgm:prSet presAssocID="{3BCD248E-608C-4BBC-9280-A391E37B9E5D}" presName="parTx" presStyleLbl="revTx" presStyleIdx="1" presStyleCnt="4">
        <dgm:presLayoutVars>
          <dgm:chMax val="0"/>
          <dgm:chPref val="0"/>
        </dgm:presLayoutVars>
      </dgm:prSet>
      <dgm:spPr/>
    </dgm:pt>
    <dgm:pt modelId="{A0C64172-8D1C-4BD9-B0AB-EA78E97B3908}" type="pres">
      <dgm:prSet presAssocID="{C59C06A2-2088-4D8B-94B9-EA7184B6A6DF}" presName="sibTrans" presStyleCnt="0"/>
      <dgm:spPr/>
    </dgm:pt>
    <dgm:pt modelId="{7B057AFA-017F-4740-9405-1B747D03CD51}" type="pres">
      <dgm:prSet presAssocID="{5AC680BE-6EF7-4C6C-AE01-FECA39D83497}" presName="compNode" presStyleCnt="0"/>
      <dgm:spPr/>
    </dgm:pt>
    <dgm:pt modelId="{BD6A4770-2BE7-4D80-9D3F-45631F3E1BA4}" type="pres">
      <dgm:prSet presAssocID="{5AC680BE-6EF7-4C6C-AE01-FECA39D83497}" presName="bgRect" presStyleLbl="bgShp" presStyleIdx="2" presStyleCnt="4"/>
      <dgm:spPr/>
    </dgm:pt>
    <dgm:pt modelId="{5D6179B3-FFF5-489C-8F3A-A7F7D000982A}" type="pres">
      <dgm:prSet presAssocID="{5AC680BE-6EF7-4C6C-AE01-FECA39D8349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ergadering"/>
        </a:ext>
      </dgm:extLst>
    </dgm:pt>
    <dgm:pt modelId="{701C749D-7B98-4BA5-98DA-21FCE94FC87B}" type="pres">
      <dgm:prSet presAssocID="{5AC680BE-6EF7-4C6C-AE01-FECA39D83497}" presName="spaceRect" presStyleCnt="0"/>
      <dgm:spPr/>
    </dgm:pt>
    <dgm:pt modelId="{4361446D-8774-4E9D-B308-010D772A7528}" type="pres">
      <dgm:prSet presAssocID="{5AC680BE-6EF7-4C6C-AE01-FECA39D83497}" presName="parTx" presStyleLbl="revTx" presStyleIdx="2" presStyleCnt="4">
        <dgm:presLayoutVars>
          <dgm:chMax val="0"/>
          <dgm:chPref val="0"/>
        </dgm:presLayoutVars>
      </dgm:prSet>
      <dgm:spPr/>
    </dgm:pt>
    <dgm:pt modelId="{7D39311D-FD07-41F8-8D83-F056A0B2AA36}" type="pres">
      <dgm:prSet presAssocID="{1B65167B-AC01-46D3-AF18-A52BCE7BBFA2}" presName="sibTrans" presStyleCnt="0"/>
      <dgm:spPr/>
    </dgm:pt>
    <dgm:pt modelId="{7AE5A486-1CA7-41E2-8A83-6EC96513F0B4}" type="pres">
      <dgm:prSet presAssocID="{B6231EB3-F7C4-47B7-B2E9-EDF56DD14DF4}" presName="compNode" presStyleCnt="0"/>
      <dgm:spPr/>
    </dgm:pt>
    <dgm:pt modelId="{997BA956-0355-4BF6-AE7A-F34D851EC6EE}" type="pres">
      <dgm:prSet presAssocID="{B6231EB3-F7C4-47B7-B2E9-EDF56DD14DF4}" presName="bgRect" presStyleLbl="bgShp" presStyleIdx="3" presStyleCnt="4"/>
      <dgm:spPr/>
    </dgm:pt>
    <dgm:pt modelId="{618A3277-7B6A-4F59-9A06-DD3AA52C0753}" type="pres">
      <dgm:prSet presAssocID="{B6231EB3-F7C4-47B7-B2E9-EDF56DD14DF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42B00B44-3A7E-4C6C-81B0-9510E424CA37}" type="pres">
      <dgm:prSet presAssocID="{B6231EB3-F7C4-47B7-B2E9-EDF56DD14DF4}" presName="spaceRect" presStyleCnt="0"/>
      <dgm:spPr/>
    </dgm:pt>
    <dgm:pt modelId="{0F05225E-3585-4869-A7EB-312194B1722A}" type="pres">
      <dgm:prSet presAssocID="{B6231EB3-F7C4-47B7-B2E9-EDF56DD14DF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E3F8E71A-2008-4B76-A1F7-44796E20A90D}" type="presOf" srcId="{269B7276-34D2-4022-9AB0-708B6A352F0E}" destId="{573A8011-CC11-410D-93E7-5225BF569B36}" srcOrd="0" destOrd="0" presId="urn:microsoft.com/office/officeart/2018/2/layout/IconVerticalSolidList"/>
    <dgm:cxn modelId="{6F285020-89C5-4C14-A59E-E3B662226FC3}" type="presOf" srcId="{3BCD248E-608C-4BBC-9280-A391E37B9E5D}" destId="{6C01F859-CE2C-46F4-B15F-9968460A3795}" srcOrd="0" destOrd="0" presId="urn:microsoft.com/office/officeart/2018/2/layout/IconVerticalSolidList"/>
    <dgm:cxn modelId="{03001970-F839-4607-B321-B42596814208}" srcId="{8CB158C3-A18B-48AB-B1D4-7DF5CCE55025}" destId="{B6231EB3-F7C4-47B7-B2E9-EDF56DD14DF4}" srcOrd="3" destOrd="0" parTransId="{AAB7F9CF-D2B2-4922-B6CB-68A2C70BCEC0}" sibTransId="{FA78CA84-B14E-4343-B0A1-8F39FAD32C56}"/>
    <dgm:cxn modelId="{2462F757-DA69-4329-ABC2-B1FB856C76A6}" type="presOf" srcId="{8CB158C3-A18B-48AB-B1D4-7DF5CCE55025}" destId="{2C1CCD56-DBD5-49B2-BCDE-EB6C2DFC828C}" srcOrd="0" destOrd="0" presId="urn:microsoft.com/office/officeart/2018/2/layout/IconVerticalSolidList"/>
    <dgm:cxn modelId="{60DE149D-5C0C-4F31-803F-5ADEA708F8F3}" type="presOf" srcId="{5AC680BE-6EF7-4C6C-AE01-FECA39D83497}" destId="{4361446D-8774-4E9D-B308-010D772A7528}" srcOrd="0" destOrd="0" presId="urn:microsoft.com/office/officeart/2018/2/layout/IconVerticalSolidList"/>
    <dgm:cxn modelId="{AE66B99F-9FBD-42CC-847E-41F04E2CFF2A}" srcId="{8CB158C3-A18B-48AB-B1D4-7DF5CCE55025}" destId="{269B7276-34D2-4022-9AB0-708B6A352F0E}" srcOrd="0" destOrd="0" parTransId="{4D312AF5-4C64-429A-BEBE-F4C59C728065}" sibTransId="{DD867207-217E-4111-8EA6-E09983BDF431}"/>
    <dgm:cxn modelId="{3F74C8BE-9F0C-446E-A873-4898DCA610FB}" srcId="{8CB158C3-A18B-48AB-B1D4-7DF5CCE55025}" destId="{5AC680BE-6EF7-4C6C-AE01-FECA39D83497}" srcOrd="2" destOrd="0" parTransId="{CDADE1C0-8EFA-4862-9F00-8F56B874AD54}" sibTransId="{1B65167B-AC01-46D3-AF18-A52BCE7BBFA2}"/>
    <dgm:cxn modelId="{677E16BF-3EA9-4873-906E-149A1CC20B8B}" type="presOf" srcId="{B6231EB3-F7C4-47B7-B2E9-EDF56DD14DF4}" destId="{0F05225E-3585-4869-A7EB-312194B1722A}" srcOrd="0" destOrd="0" presId="urn:microsoft.com/office/officeart/2018/2/layout/IconVerticalSolidList"/>
    <dgm:cxn modelId="{99A263F2-652E-40CA-9773-E5C2C429B757}" srcId="{8CB158C3-A18B-48AB-B1D4-7DF5CCE55025}" destId="{3BCD248E-608C-4BBC-9280-A391E37B9E5D}" srcOrd="1" destOrd="0" parTransId="{D2937E8E-A661-40BB-BA77-AB147169EE87}" sibTransId="{C59C06A2-2088-4D8B-94B9-EA7184B6A6DF}"/>
    <dgm:cxn modelId="{6C2A494F-1706-4C05-ACA0-B0CE993FB287}" type="presParOf" srcId="{2C1CCD56-DBD5-49B2-BCDE-EB6C2DFC828C}" destId="{6487D07E-C7E8-4819-BFCA-98CEA4DCA88C}" srcOrd="0" destOrd="0" presId="urn:microsoft.com/office/officeart/2018/2/layout/IconVerticalSolidList"/>
    <dgm:cxn modelId="{31386BB6-F44E-4DE1-B63E-7841DFA96F8C}" type="presParOf" srcId="{6487D07E-C7E8-4819-BFCA-98CEA4DCA88C}" destId="{A327A731-388D-4B53-847D-160F6D8040AE}" srcOrd="0" destOrd="0" presId="urn:microsoft.com/office/officeart/2018/2/layout/IconVerticalSolidList"/>
    <dgm:cxn modelId="{89D69A25-63AF-4095-A122-A6E6C4306020}" type="presParOf" srcId="{6487D07E-C7E8-4819-BFCA-98CEA4DCA88C}" destId="{AE06B34F-16BA-48B6-83B1-4F0D7383F340}" srcOrd="1" destOrd="0" presId="urn:microsoft.com/office/officeart/2018/2/layout/IconVerticalSolidList"/>
    <dgm:cxn modelId="{3E2F7940-D52F-4E2D-837A-06AA8D3B0EA6}" type="presParOf" srcId="{6487D07E-C7E8-4819-BFCA-98CEA4DCA88C}" destId="{F96AA81D-DAD1-4672-82F5-E690B2D6C915}" srcOrd="2" destOrd="0" presId="urn:microsoft.com/office/officeart/2018/2/layout/IconVerticalSolidList"/>
    <dgm:cxn modelId="{F93C6521-555F-4727-84A6-DDAAA7DFF192}" type="presParOf" srcId="{6487D07E-C7E8-4819-BFCA-98CEA4DCA88C}" destId="{573A8011-CC11-410D-93E7-5225BF569B36}" srcOrd="3" destOrd="0" presId="urn:microsoft.com/office/officeart/2018/2/layout/IconVerticalSolidList"/>
    <dgm:cxn modelId="{67EBF138-D536-40EC-BBE0-C1C0DC5D488F}" type="presParOf" srcId="{2C1CCD56-DBD5-49B2-BCDE-EB6C2DFC828C}" destId="{E08CCDD1-2F9D-4CC0-8E18-A0BDE11AAF8F}" srcOrd="1" destOrd="0" presId="urn:microsoft.com/office/officeart/2018/2/layout/IconVerticalSolidList"/>
    <dgm:cxn modelId="{36B1C91A-068D-4865-A3BB-B05598D34863}" type="presParOf" srcId="{2C1CCD56-DBD5-49B2-BCDE-EB6C2DFC828C}" destId="{76BC1B8E-FEC4-4738-9668-557090C7C654}" srcOrd="2" destOrd="0" presId="urn:microsoft.com/office/officeart/2018/2/layout/IconVerticalSolidList"/>
    <dgm:cxn modelId="{E30BA49E-5FF0-40D8-8348-2A47C4FE2D15}" type="presParOf" srcId="{76BC1B8E-FEC4-4738-9668-557090C7C654}" destId="{8233751E-ABF2-4335-8478-FCC20464D080}" srcOrd="0" destOrd="0" presId="urn:microsoft.com/office/officeart/2018/2/layout/IconVerticalSolidList"/>
    <dgm:cxn modelId="{BB127341-259A-41B3-A935-07409E6E87EF}" type="presParOf" srcId="{76BC1B8E-FEC4-4738-9668-557090C7C654}" destId="{19F0E89C-5371-4025-88BF-D9A4A1C82C08}" srcOrd="1" destOrd="0" presId="urn:microsoft.com/office/officeart/2018/2/layout/IconVerticalSolidList"/>
    <dgm:cxn modelId="{E4AEDB02-4E27-4FFD-A7AA-1354FBB8A532}" type="presParOf" srcId="{76BC1B8E-FEC4-4738-9668-557090C7C654}" destId="{316841F1-C28D-4F59-AB37-4282B1EC5E31}" srcOrd="2" destOrd="0" presId="urn:microsoft.com/office/officeart/2018/2/layout/IconVerticalSolidList"/>
    <dgm:cxn modelId="{9523B7C0-49DC-4EFA-9850-E6FEB6834E9D}" type="presParOf" srcId="{76BC1B8E-FEC4-4738-9668-557090C7C654}" destId="{6C01F859-CE2C-46F4-B15F-9968460A3795}" srcOrd="3" destOrd="0" presId="urn:microsoft.com/office/officeart/2018/2/layout/IconVerticalSolidList"/>
    <dgm:cxn modelId="{7E887879-2F2F-41BF-B184-79096948B021}" type="presParOf" srcId="{2C1CCD56-DBD5-49B2-BCDE-EB6C2DFC828C}" destId="{A0C64172-8D1C-4BD9-B0AB-EA78E97B3908}" srcOrd="3" destOrd="0" presId="urn:microsoft.com/office/officeart/2018/2/layout/IconVerticalSolidList"/>
    <dgm:cxn modelId="{E0726F6A-3A0A-41FE-B25A-C7AEF708FE79}" type="presParOf" srcId="{2C1CCD56-DBD5-49B2-BCDE-EB6C2DFC828C}" destId="{7B057AFA-017F-4740-9405-1B747D03CD51}" srcOrd="4" destOrd="0" presId="urn:microsoft.com/office/officeart/2018/2/layout/IconVerticalSolidList"/>
    <dgm:cxn modelId="{BA6FD4B0-92AE-47F5-B140-5803AA3F3B13}" type="presParOf" srcId="{7B057AFA-017F-4740-9405-1B747D03CD51}" destId="{BD6A4770-2BE7-4D80-9D3F-45631F3E1BA4}" srcOrd="0" destOrd="0" presId="urn:microsoft.com/office/officeart/2018/2/layout/IconVerticalSolidList"/>
    <dgm:cxn modelId="{AF09C15A-C08E-4FA1-99A8-F8E0F298BB06}" type="presParOf" srcId="{7B057AFA-017F-4740-9405-1B747D03CD51}" destId="{5D6179B3-FFF5-489C-8F3A-A7F7D000982A}" srcOrd="1" destOrd="0" presId="urn:microsoft.com/office/officeart/2018/2/layout/IconVerticalSolidList"/>
    <dgm:cxn modelId="{2CE9CE36-7119-40C8-AD3B-CABC271AEBAB}" type="presParOf" srcId="{7B057AFA-017F-4740-9405-1B747D03CD51}" destId="{701C749D-7B98-4BA5-98DA-21FCE94FC87B}" srcOrd="2" destOrd="0" presId="urn:microsoft.com/office/officeart/2018/2/layout/IconVerticalSolidList"/>
    <dgm:cxn modelId="{5D5129BE-49F7-4441-9DC4-DCD48775BAED}" type="presParOf" srcId="{7B057AFA-017F-4740-9405-1B747D03CD51}" destId="{4361446D-8774-4E9D-B308-010D772A7528}" srcOrd="3" destOrd="0" presId="urn:microsoft.com/office/officeart/2018/2/layout/IconVerticalSolidList"/>
    <dgm:cxn modelId="{9E10ADFF-99B2-41BF-8815-A803CD9ED384}" type="presParOf" srcId="{2C1CCD56-DBD5-49B2-BCDE-EB6C2DFC828C}" destId="{7D39311D-FD07-41F8-8D83-F056A0B2AA36}" srcOrd="5" destOrd="0" presId="urn:microsoft.com/office/officeart/2018/2/layout/IconVerticalSolidList"/>
    <dgm:cxn modelId="{11CF301C-928A-484D-A46D-00A5DB68EDD4}" type="presParOf" srcId="{2C1CCD56-DBD5-49B2-BCDE-EB6C2DFC828C}" destId="{7AE5A486-1CA7-41E2-8A83-6EC96513F0B4}" srcOrd="6" destOrd="0" presId="urn:microsoft.com/office/officeart/2018/2/layout/IconVerticalSolidList"/>
    <dgm:cxn modelId="{3E2BE923-B1CE-4DDA-B474-9562186A27A8}" type="presParOf" srcId="{7AE5A486-1CA7-41E2-8A83-6EC96513F0B4}" destId="{997BA956-0355-4BF6-AE7A-F34D851EC6EE}" srcOrd="0" destOrd="0" presId="urn:microsoft.com/office/officeart/2018/2/layout/IconVerticalSolidList"/>
    <dgm:cxn modelId="{142610F9-6B72-49CA-930B-8693720B65DA}" type="presParOf" srcId="{7AE5A486-1CA7-41E2-8A83-6EC96513F0B4}" destId="{618A3277-7B6A-4F59-9A06-DD3AA52C0753}" srcOrd="1" destOrd="0" presId="urn:microsoft.com/office/officeart/2018/2/layout/IconVerticalSolidList"/>
    <dgm:cxn modelId="{B124B240-0E78-4602-BAC2-1598D6156474}" type="presParOf" srcId="{7AE5A486-1CA7-41E2-8A83-6EC96513F0B4}" destId="{42B00B44-3A7E-4C6C-81B0-9510E424CA37}" srcOrd="2" destOrd="0" presId="urn:microsoft.com/office/officeart/2018/2/layout/IconVerticalSolidList"/>
    <dgm:cxn modelId="{9253F5F1-C809-43ED-B313-C88FE5A21039}" type="presParOf" srcId="{7AE5A486-1CA7-41E2-8A83-6EC96513F0B4}" destId="{0F05225E-3585-4869-A7EB-312194B1722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8B4588-0BEF-4A82-A9C8-995A062CD231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6706FF66-B759-4735-88C3-2F6883675FFF}">
      <dgm:prSet/>
      <dgm:spPr/>
      <dgm:t>
        <a:bodyPr/>
        <a:lstStyle/>
        <a:p>
          <a:r>
            <a:rPr lang="en-US"/>
            <a:t>• Geslaagd project met praktische en technische meerwaarde.</a:t>
          </a:r>
        </a:p>
      </dgm:t>
    </dgm:pt>
    <dgm:pt modelId="{CF37E6DE-77AC-4CFD-BFC3-13CAC8604C11}" type="parTrans" cxnId="{13C22A74-2A85-4D00-B69E-FBAC66D754E5}">
      <dgm:prSet/>
      <dgm:spPr/>
      <dgm:t>
        <a:bodyPr/>
        <a:lstStyle/>
        <a:p>
          <a:endParaRPr lang="en-US"/>
        </a:p>
      </dgm:t>
    </dgm:pt>
    <dgm:pt modelId="{055EC683-7263-4EB6-87F3-54BA3B8AC6AF}" type="sibTrans" cxnId="{13C22A74-2A85-4D00-B69E-FBAC66D754E5}">
      <dgm:prSet/>
      <dgm:spPr/>
      <dgm:t>
        <a:bodyPr/>
        <a:lstStyle/>
        <a:p>
          <a:endParaRPr lang="en-US"/>
        </a:p>
      </dgm:t>
    </dgm:pt>
    <dgm:pt modelId="{A6887ADE-C5EF-4D6A-8C95-939A3BB3A9A9}">
      <dgm:prSet/>
      <dgm:spPr/>
      <dgm:t>
        <a:bodyPr/>
        <a:lstStyle/>
        <a:p>
          <a:r>
            <a:rPr lang="en-US"/>
            <a:t>• Leerrijke ervaring in een professionele werkomgeving.</a:t>
          </a:r>
        </a:p>
      </dgm:t>
    </dgm:pt>
    <dgm:pt modelId="{C43E21FC-2F5A-46D2-A10F-C6905293AA9F}" type="parTrans" cxnId="{BC1E1ED4-867B-48E1-9357-5ECFBEC69A80}">
      <dgm:prSet/>
      <dgm:spPr/>
      <dgm:t>
        <a:bodyPr/>
        <a:lstStyle/>
        <a:p>
          <a:endParaRPr lang="en-US"/>
        </a:p>
      </dgm:t>
    </dgm:pt>
    <dgm:pt modelId="{98100437-8CCE-410F-A137-D880DCBD94D4}" type="sibTrans" cxnId="{BC1E1ED4-867B-48E1-9357-5ECFBEC69A80}">
      <dgm:prSet/>
      <dgm:spPr/>
      <dgm:t>
        <a:bodyPr/>
        <a:lstStyle/>
        <a:p>
          <a:endParaRPr lang="en-US"/>
        </a:p>
      </dgm:t>
    </dgm:pt>
    <dgm:pt modelId="{5C5E5FF0-0FBA-4015-AD44-1325906EB661}">
      <dgm:prSet/>
      <dgm:spPr/>
      <dgm:t>
        <a:bodyPr/>
        <a:lstStyle/>
        <a:p>
          <a:r>
            <a:rPr lang="en-US"/>
            <a:t>• Potentieel voor verdere ontwikkeling van de oplossing.</a:t>
          </a:r>
        </a:p>
      </dgm:t>
    </dgm:pt>
    <dgm:pt modelId="{FF6A1BC4-1523-4AE9-B94F-DBE43FF4E5C7}" type="parTrans" cxnId="{4167BA15-12E0-4314-AFD0-2019CA8E9F71}">
      <dgm:prSet/>
      <dgm:spPr/>
      <dgm:t>
        <a:bodyPr/>
        <a:lstStyle/>
        <a:p>
          <a:endParaRPr lang="en-US"/>
        </a:p>
      </dgm:t>
    </dgm:pt>
    <dgm:pt modelId="{7D016E8B-CD3B-4538-BC19-D3C442BFE928}" type="sibTrans" cxnId="{4167BA15-12E0-4314-AFD0-2019CA8E9F71}">
      <dgm:prSet/>
      <dgm:spPr/>
      <dgm:t>
        <a:bodyPr/>
        <a:lstStyle/>
        <a:p>
          <a:endParaRPr lang="en-US"/>
        </a:p>
      </dgm:t>
    </dgm:pt>
    <dgm:pt modelId="{37EE6B24-7C15-455A-AF0F-100EE370B457}" type="pres">
      <dgm:prSet presAssocID="{728B4588-0BEF-4A82-A9C8-995A062CD231}" presName="root" presStyleCnt="0">
        <dgm:presLayoutVars>
          <dgm:dir/>
          <dgm:resizeHandles val="exact"/>
        </dgm:presLayoutVars>
      </dgm:prSet>
      <dgm:spPr/>
    </dgm:pt>
    <dgm:pt modelId="{28F600ED-AD20-46EE-9316-C05B4157562D}" type="pres">
      <dgm:prSet presAssocID="{6706FF66-B759-4735-88C3-2F6883675FFF}" presName="compNode" presStyleCnt="0"/>
      <dgm:spPr/>
    </dgm:pt>
    <dgm:pt modelId="{2A790525-4A21-4847-9CD4-97621E47B8B7}" type="pres">
      <dgm:prSet presAssocID="{6706FF66-B759-4735-88C3-2F6883675FF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ërarchie"/>
        </a:ext>
      </dgm:extLst>
    </dgm:pt>
    <dgm:pt modelId="{57D31C75-FBB5-4166-9189-E7B931012147}" type="pres">
      <dgm:prSet presAssocID="{6706FF66-B759-4735-88C3-2F6883675FFF}" presName="spaceRect" presStyleCnt="0"/>
      <dgm:spPr/>
    </dgm:pt>
    <dgm:pt modelId="{7B0BC538-6BB2-47C3-B36C-4E2DA601D606}" type="pres">
      <dgm:prSet presAssocID="{6706FF66-B759-4735-88C3-2F6883675FFF}" presName="textRect" presStyleLbl="revTx" presStyleIdx="0" presStyleCnt="3">
        <dgm:presLayoutVars>
          <dgm:chMax val="1"/>
          <dgm:chPref val="1"/>
        </dgm:presLayoutVars>
      </dgm:prSet>
      <dgm:spPr/>
    </dgm:pt>
    <dgm:pt modelId="{6D7F8800-40EE-4582-AA77-C1F49401FD85}" type="pres">
      <dgm:prSet presAssocID="{055EC683-7263-4EB6-87F3-54BA3B8AC6AF}" presName="sibTrans" presStyleCnt="0"/>
      <dgm:spPr/>
    </dgm:pt>
    <dgm:pt modelId="{6B473494-B95E-4E4D-88BA-6FF03ABCCD96}" type="pres">
      <dgm:prSet presAssocID="{A6887ADE-C5EF-4D6A-8C95-939A3BB3A9A9}" presName="compNode" presStyleCnt="0"/>
      <dgm:spPr/>
    </dgm:pt>
    <dgm:pt modelId="{AE17082D-1DA7-4ECE-A08E-FE64102AC0E8}" type="pres">
      <dgm:prSet presAssocID="{A6887ADE-C5EF-4D6A-8C95-939A3BB3A9A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ktetas"/>
        </a:ext>
      </dgm:extLst>
    </dgm:pt>
    <dgm:pt modelId="{34F6D12D-1AD3-442C-993F-257B3467CB30}" type="pres">
      <dgm:prSet presAssocID="{A6887ADE-C5EF-4D6A-8C95-939A3BB3A9A9}" presName="spaceRect" presStyleCnt="0"/>
      <dgm:spPr/>
    </dgm:pt>
    <dgm:pt modelId="{B8589D64-FC90-44A6-A1FB-F3A2E7F0FCAA}" type="pres">
      <dgm:prSet presAssocID="{A6887ADE-C5EF-4D6A-8C95-939A3BB3A9A9}" presName="textRect" presStyleLbl="revTx" presStyleIdx="1" presStyleCnt="3">
        <dgm:presLayoutVars>
          <dgm:chMax val="1"/>
          <dgm:chPref val="1"/>
        </dgm:presLayoutVars>
      </dgm:prSet>
      <dgm:spPr/>
    </dgm:pt>
    <dgm:pt modelId="{3C166BDA-168A-47FD-9A89-5971D8DF7950}" type="pres">
      <dgm:prSet presAssocID="{98100437-8CCE-410F-A137-D880DCBD94D4}" presName="sibTrans" presStyleCnt="0"/>
      <dgm:spPr/>
    </dgm:pt>
    <dgm:pt modelId="{B77D3E5D-6986-4234-A0E4-71F2A205CB53}" type="pres">
      <dgm:prSet presAssocID="{5C5E5FF0-0FBA-4015-AD44-1325906EB661}" presName="compNode" presStyleCnt="0"/>
      <dgm:spPr/>
    </dgm:pt>
    <dgm:pt modelId="{0A77B808-9D8F-429B-9127-C2AAC3799BA9}" type="pres">
      <dgm:prSet presAssocID="{5C5E5FF0-0FBA-4015-AD44-1325906EB66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B44974DA-8544-412F-B552-49947BC1B609}" type="pres">
      <dgm:prSet presAssocID="{5C5E5FF0-0FBA-4015-AD44-1325906EB661}" presName="spaceRect" presStyleCnt="0"/>
      <dgm:spPr/>
    </dgm:pt>
    <dgm:pt modelId="{A923C39E-2889-4943-BB63-31390813579F}" type="pres">
      <dgm:prSet presAssocID="{5C5E5FF0-0FBA-4015-AD44-1325906EB66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4167BA15-12E0-4314-AFD0-2019CA8E9F71}" srcId="{728B4588-0BEF-4A82-A9C8-995A062CD231}" destId="{5C5E5FF0-0FBA-4015-AD44-1325906EB661}" srcOrd="2" destOrd="0" parTransId="{FF6A1BC4-1523-4AE9-B94F-DBE43FF4E5C7}" sibTransId="{7D016E8B-CD3B-4538-BC19-D3C442BFE928}"/>
    <dgm:cxn modelId="{CA81015C-2C5F-4ED9-A75F-8715A721D295}" type="presOf" srcId="{A6887ADE-C5EF-4D6A-8C95-939A3BB3A9A9}" destId="{B8589D64-FC90-44A6-A1FB-F3A2E7F0FCAA}" srcOrd="0" destOrd="0" presId="urn:microsoft.com/office/officeart/2018/2/layout/IconLabelList"/>
    <dgm:cxn modelId="{A87BFD41-1CBF-4F05-BA62-10773FACC728}" type="presOf" srcId="{5C5E5FF0-0FBA-4015-AD44-1325906EB661}" destId="{A923C39E-2889-4943-BB63-31390813579F}" srcOrd="0" destOrd="0" presId="urn:microsoft.com/office/officeart/2018/2/layout/IconLabelList"/>
    <dgm:cxn modelId="{13C22A74-2A85-4D00-B69E-FBAC66D754E5}" srcId="{728B4588-0BEF-4A82-A9C8-995A062CD231}" destId="{6706FF66-B759-4735-88C3-2F6883675FFF}" srcOrd="0" destOrd="0" parTransId="{CF37E6DE-77AC-4CFD-BFC3-13CAC8604C11}" sibTransId="{055EC683-7263-4EB6-87F3-54BA3B8AC6AF}"/>
    <dgm:cxn modelId="{6114E854-D6A2-460F-8596-EB4155F2B6EF}" type="presOf" srcId="{728B4588-0BEF-4A82-A9C8-995A062CD231}" destId="{37EE6B24-7C15-455A-AF0F-100EE370B457}" srcOrd="0" destOrd="0" presId="urn:microsoft.com/office/officeart/2018/2/layout/IconLabelList"/>
    <dgm:cxn modelId="{5CFA67A6-0472-40B3-8C18-3E4304BDF622}" type="presOf" srcId="{6706FF66-B759-4735-88C3-2F6883675FFF}" destId="{7B0BC538-6BB2-47C3-B36C-4E2DA601D606}" srcOrd="0" destOrd="0" presId="urn:microsoft.com/office/officeart/2018/2/layout/IconLabelList"/>
    <dgm:cxn modelId="{BC1E1ED4-867B-48E1-9357-5ECFBEC69A80}" srcId="{728B4588-0BEF-4A82-A9C8-995A062CD231}" destId="{A6887ADE-C5EF-4D6A-8C95-939A3BB3A9A9}" srcOrd="1" destOrd="0" parTransId="{C43E21FC-2F5A-46D2-A10F-C6905293AA9F}" sibTransId="{98100437-8CCE-410F-A137-D880DCBD94D4}"/>
    <dgm:cxn modelId="{0877EFDF-5B59-4FF9-97CC-5263AA36C82F}" type="presParOf" srcId="{37EE6B24-7C15-455A-AF0F-100EE370B457}" destId="{28F600ED-AD20-46EE-9316-C05B4157562D}" srcOrd="0" destOrd="0" presId="urn:microsoft.com/office/officeart/2018/2/layout/IconLabelList"/>
    <dgm:cxn modelId="{E678C9F9-5F9E-4B80-B156-F2DD277D91E6}" type="presParOf" srcId="{28F600ED-AD20-46EE-9316-C05B4157562D}" destId="{2A790525-4A21-4847-9CD4-97621E47B8B7}" srcOrd="0" destOrd="0" presId="urn:microsoft.com/office/officeart/2018/2/layout/IconLabelList"/>
    <dgm:cxn modelId="{7796DD73-DEFC-427E-8A78-400F9CD29417}" type="presParOf" srcId="{28F600ED-AD20-46EE-9316-C05B4157562D}" destId="{57D31C75-FBB5-4166-9189-E7B931012147}" srcOrd="1" destOrd="0" presId="urn:microsoft.com/office/officeart/2018/2/layout/IconLabelList"/>
    <dgm:cxn modelId="{EC457B3D-0C7C-4001-830B-72C85DD049A0}" type="presParOf" srcId="{28F600ED-AD20-46EE-9316-C05B4157562D}" destId="{7B0BC538-6BB2-47C3-B36C-4E2DA601D606}" srcOrd="2" destOrd="0" presId="urn:microsoft.com/office/officeart/2018/2/layout/IconLabelList"/>
    <dgm:cxn modelId="{F4E10E88-80D5-4D05-AEB3-441A1B049FC0}" type="presParOf" srcId="{37EE6B24-7C15-455A-AF0F-100EE370B457}" destId="{6D7F8800-40EE-4582-AA77-C1F49401FD85}" srcOrd="1" destOrd="0" presId="urn:microsoft.com/office/officeart/2018/2/layout/IconLabelList"/>
    <dgm:cxn modelId="{B8605B61-20D5-4F7E-AF72-36732CA101FF}" type="presParOf" srcId="{37EE6B24-7C15-455A-AF0F-100EE370B457}" destId="{6B473494-B95E-4E4D-88BA-6FF03ABCCD96}" srcOrd="2" destOrd="0" presId="urn:microsoft.com/office/officeart/2018/2/layout/IconLabelList"/>
    <dgm:cxn modelId="{08AA1C6D-082F-40B2-82BB-2D425CE72544}" type="presParOf" srcId="{6B473494-B95E-4E4D-88BA-6FF03ABCCD96}" destId="{AE17082D-1DA7-4ECE-A08E-FE64102AC0E8}" srcOrd="0" destOrd="0" presId="urn:microsoft.com/office/officeart/2018/2/layout/IconLabelList"/>
    <dgm:cxn modelId="{236D23E7-B4C7-4744-AB1E-006DB7EBFE1F}" type="presParOf" srcId="{6B473494-B95E-4E4D-88BA-6FF03ABCCD96}" destId="{34F6D12D-1AD3-442C-993F-257B3467CB30}" srcOrd="1" destOrd="0" presId="urn:microsoft.com/office/officeart/2018/2/layout/IconLabelList"/>
    <dgm:cxn modelId="{258AA9EC-3DCB-4D32-ACDC-AB77AE0EAFF9}" type="presParOf" srcId="{6B473494-B95E-4E4D-88BA-6FF03ABCCD96}" destId="{B8589D64-FC90-44A6-A1FB-F3A2E7F0FCAA}" srcOrd="2" destOrd="0" presId="urn:microsoft.com/office/officeart/2018/2/layout/IconLabelList"/>
    <dgm:cxn modelId="{7A1ACEDF-5D54-483F-BA98-1F9A7D864A76}" type="presParOf" srcId="{37EE6B24-7C15-455A-AF0F-100EE370B457}" destId="{3C166BDA-168A-47FD-9A89-5971D8DF7950}" srcOrd="3" destOrd="0" presId="urn:microsoft.com/office/officeart/2018/2/layout/IconLabelList"/>
    <dgm:cxn modelId="{4E8577D6-4326-4E42-B77D-D7508CDCE66F}" type="presParOf" srcId="{37EE6B24-7C15-455A-AF0F-100EE370B457}" destId="{B77D3E5D-6986-4234-A0E4-71F2A205CB53}" srcOrd="4" destOrd="0" presId="urn:microsoft.com/office/officeart/2018/2/layout/IconLabelList"/>
    <dgm:cxn modelId="{58459913-3CEF-40CE-93FB-EBAADA047A5F}" type="presParOf" srcId="{B77D3E5D-6986-4234-A0E4-71F2A205CB53}" destId="{0A77B808-9D8F-429B-9127-C2AAC3799BA9}" srcOrd="0" destOrd="0" presId="urn:microsoft.com/office/officeart/2018/2/layout/IconLabelList"/>
    <dgm:cxn modelId="{44A9044A-FD78-4510-8D06-EFAD28C68360}" type="presParOf" srcId="{B77D3E5D-6986-4234-A0E4-71F2A205CB53}" destId="{B44974DA-8544-412F-B552-49947BC1B609}" srcOrd="1" destOrd="0" presId="urn:microsoft.com/office/officeart/2018/2/layout/IconLabelList"/>
    <dgm:cxn modelId="{609B57E6-1DDB-49E1-8E1B-987B0B635EE2}" type="presParOf" srcId="{B77D3E5D-6986-4234-A0E4-71F2A205CB53}" destId="{A923C39E-2889-4943-BB63-31390813579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2EA174-1011-4B5B-8C84-7EC65C24AB97}">
      <dsp:nvSpPr>
        <dsp:cNvPr id="0" name=""/>
        <dsp:cNvSpPr/>
      </dsp:nvSpPr>
      <dsp:spPr>
        <a:xfrm>
          <a:off x="0" y="0"/>
          <a:ext cx="6131560" cy="122804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• </a:t>
          </a:r>
          <a:r>
            <a:rPr lang="en-US" sz="2800" kern="1200" dirty="0" err="1"/>
            <a:t>Intersoft</a:t>
          </a:r>
          <a:r>
            <a:rPr lang="en-US" sz="2800" kern="1200" dirty="0"/>
            <a:t> Electronics is </a:t>
          </a:r>
          <a:r>
            <a:rPr lang="en-US" sz="2800" kern="1200" dirty="0" err="1"/>
            <a:t>gevestigd</a:t>
          </a:r>
          <a:r>
            <a:rPr lang="en-US" sz="2800" kern="1200" dirty="0"/>
            <a:t> in Olen.</a:t>
          </a:r>
        </a:p>
      </dsp:txBody>
      <dsp:txXfrm>
        <a:off x="35968" y="35968"/>
        <a:ext cx="4806404" cy="1156108"/>
      </dsp:txXfrm>
    </dsp:sp>
    <dsp:sp modelId="{FC01BC5D-DB0F-4C22-970E-F715412C1618}">
      <dsp:nvSpPr>
        <dsp:cNvPr id="0" name=""/>
        <dsp:cNvSpPr/>
      </dsp:nvSpPr>
      <dsp:spPr>
        <a:xfrm>
          <a:off x="541019" y="1432718"/>
          <a:ext cx="6131560" cy="1228044"/>
        </a:xfrm>
        <a:prstGeom prst="roundRect">
          <a:avLst>
            <a:gd name="adj" fmla="val 10000"/>
          </a:avLst>
        </a:prstGeom>
        <a:solidFill>
          <a:schemeClr val="accent2">
            <a:hueOff val="-1482143"/>
            <a:satOff val="7100"/>
            <a:lumOff val="656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Individuele </a:t>
          </a:r>
          <a:r>
            <a:rPr lang="nl-BE" sz="2800" kern="1200"/>
            <a:t>project</a:t>
          </a:r>
          <a:r>
            <a:rPr lang="en-US" sz="2800" kern="1200"/>
            <a:t> in het kader van werkplekleren.</a:t>
          </a:r>
        </a:p>
      </dsp:txBody>
      <dsp:txXfrm>
        <a:off x="576987" y="1468686"/>
        <a:ext cx="4720375" cy="1156108"/>
      </dsp:txXfrm>
    </dsp:sp>
    <dsp:sp modelId="{9A35C817-D66A-4930-99F6-66D96C7E4763}">
      <dsp:nvSpPr>
        <dsp:cNvPr id="0" name=""/>
        <dsp:cNvSpPr/>
      </dsp:nvSpPr>
      <dsp:spPr>
        <a:xfrm>
          <a:off x="1082039" y="2865437"/>
          <a:ext cx="6131560" cy="1228044"/>
        </a:xfrm>
        <a:prstGeom prst="roundRect">
          <a:avLst>
            <a:gd name="adj" fmla="val 10000"/>
          </a:avLst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• Doel: zelfstandig werken aan een technisch project.</a:t>
          </a:r>
        </a:p>
      </dsp:txBody>
      <dsp:txXfrm>
        <a:off x="1118007" y="2901405"/>
        <a:ext cx="4720375" cy="1156108"/>
      </dsp:txXfrm>
    </dsp:sp>
    <dsp:sp modelId="{43AB64B5-1DB9-4536-8F27-04236DF9D066}">
      <dsp:nvSpPr>
        <dsp:cNvPr id="0" name=""/>
        <dsp:cNvSpPr/>
      </dsp:nvSpPr>
      <dsp:spPr>
        <a:xfrm>
          <a:off x="5333331" y="931267"/>
          <a:ext cx="798228" cy="79822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512932" y="931267"/>
        <a:ext cx="439026" cy="600667"/>
      </dsp:txXfrm>
    </dsp:sp>
    <dsp:sp modelId="{1C6EB2E1-8327-4141-BFCA-CEFA03791531}">
      <dsp:nvSpPr>
        <dsp:cNvPr id="0" name=""/>
        <dsp:cNvSpPr/>
      </dsp:nvSpPr>
      <dsp:spPr>
        <a:xfrm>
          <a:off x="5874351" y="2355798"/>
          <a:ext cx="798228" cy="79822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091839"/>
            <a:satOff val="45107"/>
            <a:lumOff val="4296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4091839"/>
              <a:satOff val="45107"/>
              <a:lumOff val="42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053952" y="2355798"/>
        <a:ext cx="439026" cy="6006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5ED4C0-BA9A-47FC-B56C-88BE70BFD69F}">
      <dsp:nvSpPr>
        <dsp:cNvPr id="0" name=""/>
        <dsp:cNvSpPr/>
      </dsp:nvSpPr>
      <dsp:spPr>
        <a:xfrm>
          <a:off x="0" y="1295512"/>
          <a:ext cx="2028824" cy="12883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CBEC70-7ED1-49AA-84A6-8D324983E150}">
      <dsp:nvSpPr>
        <dsp:cNvPr id="0" name=""/>
        <dsp:cNvSpPr/>
      </dsp:nvSpPr>
      <dsp:spPr>
        <a:xfrm>
          <a:off x="225425" y="1509665"/>
          <a:ext cx="2028824" cy="12883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Ontwikkeling van een module die in een vuilbak past.</a:t>
          </a:r>
        </a:p>
      </dsp:txBody>
      <dsp:txXfrm>
        <a:off x="263158" y="1547398"/>
        <a:ext cx="1953358" cy="1212837"/>
      </dsp:txXfrm>
    </dsp:sp>
    <dsp:sp modelId="{F823BD63-EDAD-4A4A-B308-7FC9E78A9B50}">
      <dsp:nvSpPr>
        <dsp:cNvPr id="0" name=""/>
        <dsp:cNvSpPr/>
      </dsp:nvSpPr>
      <dsp:spPr>
        <a:xfrm>
          <a:off x="2479675" y="1295512"/>
          <a:ext cx="2028824" cy="12883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3029C-DA73-4E1E-BAD8-C9BF1CB671E7}">
      <dsp:nvSpPr>
        <dsp:cNvPr id="0" name=""/>
        <dsp:cNvSpPr/>
      </dsp:nvSpPr>
      <dsp:spPr>
        <a:xfrm>
          <a:off x="2705100" y="1509665"/>
          <a:ext cx="2028824" cy="12883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</a:t>
          </a:r>
          <a:r>
            <a:rPr lang="nl-BE" sz="1500" kern="1200"/>
            <a:t>bepaald </a:t>
          </a:r>
          <a:r>
            <a:rPr lang="en-US" sz="1500" kern="1200"/>
            <a:t> de locatie en </a:t>
          </a:r>
          <a:r>
            <a:rPr lang="nl-BE" sz="1500" kern="1200"/>
            <a:t>meet </a:t>
          </a:r>
          <a:r>
            <a:rPr lang="en-US" sz="1500" kern="1200"/>
            <a:t>vul</a:t>
          </a:r>
          <a:r>
            <a:rPr lang="nl-BE" sz="1500" kern="1200"/>
            <a:t>te</a:t>
          </a:r>
          <a:r>
            <a:rPr lang="en-US" sz="1500" kern="1200"/>
            <a:t>graad van de vuilbak.</a:t>
          </a:r>
        </a:p>
      </dsp:txBody>
      <dsp:txXfrm>
        <a:off x="2742833" y="1547398"/>
        <a:ext cx="1953358" cy="1212837"/>
      </dsp:txXfrm>
    </dsp:sp>
    <dsp:sp modelId="{E3EAC772-72EB-4EB6-ADC4-4FA1DCC78B6F}">
      <dsp:nvSpPr>
        <dsp:cNvPr id="0" name=""/>
        <dsp:cNvSpPr/>
      </dsp:nvSpPr>
      <dsp:spPr>
        <a:xfrm>
          <a:off x="4959349" y="1295512"/>
          <a:ext cx="2028824" cy="12883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EC4B91-DB7F-420B-9005-8C2EB0D48AEE}">
      <dsp:nvSpPr>
        <dsp:cNvPr id="0" name=""/>
        <dsp:cNvSpPr/>
      </dsp:nvSpPr>
      <dsp:spPr>
        <a:xfrm>
          <a:off x="5184774" y="1509665"/>
          <a:ext cx="2028824" cy="12883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• </a:t>
          </a:r>
          <a:r>
            <a:rPr lang="en-US" sz="1500" kern="1200" dirty="0" err="1"/>
            <a:t>Verstuurd</a:t>
          </a:r>
          <a:r>
            <a:rPr lang="en-US" sz="1500" kern="1200" dirty="0"/>
            <a:t> </a:t>
          </a:r>
          <a:r>
            <a:rPr lang="en-US" sz="1500" kern="1200" dirty="0" err="1"/>
            <a:t>gegevens</a:t>
          </a:r>
          <a:r>
            <a:rPr lang="en-US" sz="1500" kern="1200" dirty="0"/>
            <a:t> via LoRa </a:t>
          </a:r>
          <a:r>
            <a:rPr lang="en-US" sz="1500" kern="1200" dirty="0" err="1"/>
            <a:t>naar</a:t>
          </a:r>
          <a:r>
            <a:rPr lang="en-US" sz="1500" kern="1200" dirty="0"/>
            <a:t> </a:t>
          </a:r>
          <a:r>
            <a:rPr lang="en-US" sz="1500" kern="1200" dirty="0" err="1"/>
            <a:t>een</a:t>
          </a:r>
          <a:r>
            <a:rPr lang="nl-BE" sz="1500" kern="1200" dirty="0"/>
            <a:t> </a:t>
          </a:r>
          <a:r>
            <a:rPr lang="nl-BE" sz="1500" kern="1200" dirty="0" err="1"/>
            <a:t>Raspberry</a:t>
          </a:r>
          <a:r>
            <a:rPr lang="nl-BE" sz="1500" kern="1200" dirty="0"/>
            <a:t> pi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 dirty="0"/>
            <a:t>(868,7 </a:t>
          </a:r>
          <a:r>
            <a:rPr lang="nl-BE" sz="1500" kern="1200" dirty="0" err="1"/>
            <a:t>mhz</a:t>
          </a:r>
          <a:r>
            <a:rPr lang="nl-BE" sz="1500" kern="1200" dirty="0"/>
            <a:t>)</a:t>
          </a:r>
          <a:endParaRPr lang="en-US" sz="1500" kern="1200" dirty="0"/>
        </a:p>
      </dsp:txBody>
      <dsp:txXfrm>
        <a:off x="5222507" y="1547398"/>
        <a:ext cx="1953358" cy="12128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B63532-7C3C-4D5C-9702-08BB427D9ECF}">
      <dsp:nvSpPr>
        <dsp:cNvPr id="0" name=""/>
        <dsp:cNvSpPr/>
      </dsp:nvSpPr>
      <dsp:spPr>
        <a:xfrm>
          <a:off x="0" y="422760"/>
          <a:ext cx="4971603" cy="13127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• Ultrasone sensor detecteert vul</a:t>
          </a:r>
          <a:r>
            <a:rPr lang="nl-BE" sz="3400" kern="1200"/>
            <a:t>te</a:t>
          </a:r>
          <a:r>
            <a:rPr lang="en-US" sz="3400" kern="1200"/>
            <a:t>graad.</a:t>
          </a:r>
        </a:p>
      </dsp:txBody>
      <dsp:txXfrm>
        <a:off x="64083" y="486843"/>
        <a:ext cx="4843437" cy="1184574"/>
      </dsp:txXfrm>
    </dsp:sp>
    <dsp:sp modelId="{F2558741-516A-4844-981B-A1EB9608D75F}">
      <dsp:nvSpPr>
        <dsp:cNvPr id="0" name=""/>
        <dsp:cNvSpPr/>
      </dsp:nvSpPr>
      <dsp:spPr>
        <a:xfrm>
          <a:off x="0" y="1833420"/>
          <a:ext cx="4971603" cy="1312740"/>
        </a:xfrm>
        <a:prstGeom prst="roundRect">
          <a:avLst/>
        </a:prstGeom>
        <a:gradFill rotWithShape="0">
          <a:gsLst>
            <a:gs pos="0">
              <a:schemeClr val="accent2">
                <a:hueOff val="-1482143"/>
                <a:satOff val="7100"/>
                <a:lumOff val="6569"/>
                <a:alphaOff val="0"/>
                <a:tint val="96000"/>
                <a:lumMod val="100000"/>
              </a:schemeClr>
            </a:gs>
            <a:gs pos="78000">
              <a:schemeClr val="accent2">
                <a:hueOff val="-1482143"/>
                <a:satOff val="7100"/>
                <a:lumOff val="656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400" kern="1200"/>
            <a:t>• GNNS bepaald </a:t>
          </a:r>
          <a:r>
            <a:rPr lang="nl-NL" sz="3400" kern="1200"/>
            <a:t>locatie.</a:t>
          </a:r>
          <a:endParaRPr lang="en-US" sz="3400" kern="1200"/>
        </a:p>
      </dsp:txBody>
      <dsp:txXfrm>
        <a:off x="64083" y="1897503"/>
        <a:ext cx="4843437" cy="1184574"/>
      </dsp:txXfrm>
    </dsp:sp>
    <dsp:sp modelId="{34B7AF55-5FBA-4E39-97C6-2D5D01E5754D}">
      <dsp:nvSpPr>
        <dsp:cNvPr id="0" name=""/>
        <dsp:cNvSpPr/>
      </dsp:nvSpPr>
      <dsp:spPr>
        <a:xfrm>
          <a:off x="0" y="3244080"/>
          <a:ext cx="4971603" cy="1312740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kern="1200"/>
            <a:t>• LoRa stuurt data naar een Raspberry Pi.</a:t>
          </a:r>
          <a:endParaRPr lang="en-US" sz="3400" kern="1200"/>
        </a:p>
      </dsp:txBody>
      <dsp:txXfrm>
        <a:off x="64083" y="3308163"/>
        <a:ext cx="4843437" cy="11845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E50D54-7DCF-405D-96EF-D3A6B800B7A6}">
      <dsp:nvSpPr>
        <dsp:cNvPr id="0" name=""/>
        <dsp:cNvSpPr/>
      </dsp:nvSpPr>
      <dsp:spPr>
        <a:xfrm>
          <a:off x="626714" y="339203"/>
          <a:ext cx="674736" cy="67473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79F9AA-8F8A-497D-BFEB-D84EDCCC83EB}">
      <dsp:nvSpPr>
        <dsp:cNvPr id="0" name=""/>
        <dsp:cNvSpPr/>
      </dsp:nvSpPr>
      <dsp:spPr>
        <a:xfrm>
          <a:off x="214375" y="1259548"/>
          <a:ext cx="1499414" cy="599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Raspberry Pi verwerkt inkomende data.</a:t>
          </a:r>
        </a:p>
      </dsp:txBody>
      <dsp:txXfrm>
        <a:off x="214375" y="1259548"/>
        <a:ext cx="1499414" cy="599765"/>
      </dsp:txXfrm>
    </dsp:sp>
    <dsp:sp modelId="{804D3BB5-5E12-4C5B-8A14-9CB723432DCA}">
      <dsp:nvSpPr>
        <dsp:cNvPr id="0" name=""/>
        <dsp:cNvSpPr/>
      </dsp:nvSpPr>
      <dsp:spPr>
        <a:xfrm>
          <a:off x="2388526" y="339203"/>
          <a:ext cx="674736" cy="67473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E4EE17-421C-410D-8EF2-20522F2CB556}">
      <dsp:nvSpPr>
        <dsp:cNvPr id="0" name=""/>
        <dsp:cNvSpPr/>
      </dsp:nvSpPr>
      <dsp:spPr>
        <a:xfrm>
          <a:off x="1976187" y="1259548"/>
          <a:ext cx="1499414" cy="599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InfluxDB slaat gegevens op.</a:t>
          </a:r>
        </a:p>
      </dsp:txBody>
      <dsp:txXfrm>
        <a:off x="1976187" y="1259548"/>
        <a:ext cx="1499414" cy="599765"/>
      </dsp:txXfrm>
    </dsp:sp>
    <dsp:sp modelId="{60E281C3-FBFB-4B22-9477-B601E431EEA2}">
      <dsp:nvSpPr>
        <dsp:cNvPr id="0" name=""/>
        <dsp:cNvSpPr/>
      </dsp:nvSpPr>
      <dsp:spPr>
        <a:xfrm>
          <a:off x="4150337" y="339203"/>
          <a:ext cx="674736" cy="67473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5FB1C9-BAFB-4903-94FA-A0D84CEDB12A}">
      <dsp:nvSpPr>
        <dsp:cNvPr id="0" name=""/>
        <dsp:cNvSpPr/>
      </dsp:nvSpPr>
      <dsp:spPr>
        <a:xfrm>
          <a:off x="3737998" y="1259548"/>
          <a:ext cx="1499414" cy="599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Grafana toont gegevens in dashboards.</a:t>
          </a:r>
        </a:p>
      </dsp:txBody>
      <dsp:txXfrm>
        <a:off x="3737998" y="1259548"/>
        <a:ext cx="1499414" cy="599765"/>
      </dsp:txXfrm>
    </dsp:sp>
    <dsp:sp modelId="{2E2FE524-10A9-4BAF-98B9-DACAE404C1A8}">
      <dsp:nvSpPr>
        <dsp:cNvPr id="0" name=""/>
        <dsp:cNvSpPr/>
      </dsp:nvSpPr>
      <dsp:spPr>
        <a:xfrm>
          <a:off x="5912149" y="339203"/>
          <a:ext cx="674736" cy="67473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C5A950-9671-48BB-960D-BE670F4D8EFB}">
      <dsp:nvSpPr>
        <dsp:cNvPr id="0" name=""/>
        <dsp:cNvSpPr/>
      </dsp:nvSpPr>
      <dsp:spPr>
        <a:xfrm>
          <a:off x="5499810" y="1259548"/>
          <a:ext cx="1499414" cy="599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• Node-RED </a:t>
          </a:r>
          <a:r>
            <a:rPr lang="en-US" sz="1500" kern="1200" dirty="0" err="1"/>
            <a:t>beheert</a:t>
          </a:r>
          <a:r>
            <a:rPr lang="en-US" sz="1500" kern="1200" dirty="0"/>
            <a:t> </a:t>
          </a:r>
          <a:r>
            <a:rPr lang="en-US" sz="1500" kern="1200" dirty="0" err="1"/>
            <a:t>datastromen</a:t>
          </a:r>
          <a:r>
            <a:rPr lang="en-US" sz="1500" kern="1200" dirty="0"/>
            <a:t>.</a:t>
          </a:r>
        </a:p>
      </dsp:txBody>
      <dsp:txXfrm>
        <a:off x="5499810" y="1259548"/>
        <a:ext cx="1499414" cy="599765"/>
      </dsp:txXfrm>
    </dsp:sp>
    <dsp:sp modelId="{DBD52399-CA4D-4325-BA16-5BF7ADD106DA}">
      <dsp:nvSpPr>
        <dsp:cNvPr id="0" name=""/>
        <dsp:cNvSpPr/>
      </dsp:nvSpPr>
      <dsp:spPr>
        <a:xfrm>
          <a:off x="2388526" y="2234167"/>
          <a:ext cx="674736" cy="67473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280E17-59D6-4166-B984-D98873A306B9}">
      <dsp:nvSpPr>
        <dsp:cNvPr id="0" name=""/>
        <dsp:cNvSpPr/>
      </dsp:nvSpPr>
      <dsp:spPr>
        <a:xfrm>
          <a:off x="1976187" y="3154513"/>
          <a:ext cx="1499414" cy="599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Portainer beheert Docker-containers.</a:t>
          </a:r>
        </a:p>
      </dsp:txBody>
      <dsp:txXfrm>
        <a:off x="1976187" y="3154513"/>
        <a:ext cx="1499414" cy="599765"/>
      </dsp:txXfrm>
    </dsp:sp>
    <dsp:sp modelId="{B6A6112D-A008-4F99-8C52-D7D94D7E1E7A}">
      <dsp:nvSpPr>
        <dsp:cNvPr id="0" name=""/>
        <dsp:cNvSpPr/>
      </dsp:nvSpPr>
      <dsp:spPr>
        <a:xfrm>
          <a:off x="4150337" y="2234167"/>
          <a:ext cx="674736" cy="67473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310076-76F9-4B0A-B01F-7CA792365AC7}">
      <dsp:nvSpPr>
        <dsp:cNvPr id="0" name=""/>
        <dsp:cNvSpPr/>
      </dsp:nvSpPr>
      <dsp:spPr>
        <a:xfrm>
          <a:off x="3737998" y="3154513"/>
          <a:ext cx="1499414" cy="599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500" kern="1200"/>
            <a:t>• Script voor temperatuur behoud.</a:t>
          </a:r>
          <a:endParaRPr lang="en-US" sz="1500" kern="1200"/>
        </a:p>
      </dsp:txBody>
      <dsp:txXfrm>
        <a:off x="3737998" y="3154513"/>
        <a:ext cx="1499414" cy="5997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27A731-388D-4B53-847D-160F6D8040AE}">
      <dsp:nvSpPr>
        <dsp:cNvPr id="0" name=""/>
        <dsp:cNvSpPr/>
      </dsp:nvSpPr>
      <dsp:spPr>
        <a:xfrm>
          <a:off x="0" y="2066"/>
          <a:ext cx="4971603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06B34F-16BA-48B6-83B1-4F0D7383F340}">
      <dsp:nvSpPr>
        <dsp:cNvPr id="0" name=""/>
        <dsp:cNvSpPr/>
      </dsp:nvSpPr>
      <dsp:spPr>
        <a:xfrm>
          <a:off x="316857" y="237745"/>
          <a:ext cx="576104" cy="5761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3A8011-CC11-410D-93E7-5225BF569B36}">
      <dsp:nvSpPr>
        <dsp:cNvPr id="0" name=""/>
        <dsp:cNvSpPr/>
      </dsp:nvSpPr>
      <dsp:spPr>
        <a:xfrm>
          <a:off x="1209819" y="2066"/>
          <a:ext cx="3761783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• Werken met sensoren en microcontrollers.</a:t>
          </a:r>
        </a:p>
      </dsp:txBody>
      <dsp:txXfrm>
        <a:off x="1209819" y="2066"/>
        <a:ext cx="3761783" cy="1047462"/>
      </dsp:txXfrm>
    </dsp:sp>
    <dsp:sp modelId="{8233751E-ABF2-4335-8478-FCC20464D080}">
      <dsp:nvSpPr>
        <dsp:cNvPr id="0" name=""/>
        <dsp:cNvSpPr/>
      </dsp:nvSpPr>
      <dsp:spPr>
        <a:xfrm>
          <a:off x="0" y="1311395"/>
          <a:ext cx="4971603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F0E89C-5371-4025-88BF-D9A4A1C82C08}">
      <dsp:nvSpPr>
        <dsp:cNvPr id="0" name=""/>
        <dsp:cNvSpPr/>
      </dsp:nvSpPr>
      <dsp:spPr>
        <a:xfrm>
          <a:off x="316857" y="1547074"/>
          <a:ext cx="576104" cy="5761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01F859-CE2C-46F4-B15F-9968460A3795}">
      <dsp:nvSpPr>
        <dsp:cNvPr id="0" name=""/>
        <dsp:cNvSpPr/>
      </dsp:nvSpPr>
      <dsp:spPr>
        <a:xfrm>
          <a:off x="1209819" y="1311395"/>
          <a:ext cx="3761783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• Backend tools: InfluxDB, Grafana, Node-RED.</a:t>
          </a:r>
        </a:p>
      </dsp:txBody>
      <dsp:txXfrm>
        <a:off x="1209819" y="1311395"/>
        <a:ext cx="3761783" cy="1047462"/>
      </dsp:txXfrm>
    </dsp:sp>
    <dsp:sp modelId="{BD6A4770-2BE7-4D80-9D3F-45631F3E1BA4}">
      <dsp:nvSpPr>
        <dsp:cNvPr id="0" name=""/>
        <dsp:cNvSpPr/>
      </dsp:nvSpPr>
      <dsp:spPr>
        <a:xfrm>
          <a:off x="0" y="2620723"/>
          <a:ext cx="4971603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6179B3-FFF5-489C-8F3A-A7F7D000982A}">
      <dsp:nvSpPr>
        <dsp:cNvPr id="0" name=""/>
        <dsp:cNvSpPr/>
      </dsp:nvSpPr>
      <dsp:spPr>
        <a:xfrm>
          <a:off x="316857" y="2856402"/>
          <a:ext cx="576104" cy="5761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61446D-8774-4E9D-B308-010D772A7528}">
      <dsp:nvSpPr>
        <dsp:cNvPr id="0" name=""/>
        <dsp:cNvSpPr/>
      </dsp:nvSpPr>
      <dsp:spPr>
        <a:xfrm>
          <a:off x="1209819" y="2620723"/>
          <a:ext cx="3761783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• Zelfstandig plannen, testen en implementeren.</a:t>
          </a:r>
        </a:p>
      </dsp:txBody>
      <dsp:txXfrm>
        <a:off x="1209819" y="2620723"/>
        <a:ext cx="3761783" cy="1047462"/>
      </dsp:txXfrm>
    </dsp:sp>
    <dsp:sp modelId="{997BA956-0355-4BF6-AE7A-F34D851EC6EE}">
      <dsp:nvSpPr>
        <dsp:cNvPr id="0" name=""/>
        <dsp:cNvSpPr/>
      </dsp:nvSpPr>
      <dsp:spPr>
        <a:xfrm>
          <a:off x="0" y="3930051"/>
          <a:ext cx="4971603" cy="104746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8A3277-7B6A-4F59-9A06-DD3AA52C0753}">
      <dsp:nvSpPr>
        <dsp:cNvPr id="0" name=""/>
        <dsp:cNvSpPr/>
      </dsp:nvSpPr>
      <dsp:spPr>
        <a:xfrm>
          <a:off x="316857" y="4165730"/>
          <a:ext cx="576104" cy="5761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05225E-3585-4869-A7EB-312194B1722A}">
      <dsp:nvSpPr>
        <dsp:cNvPr id="0" name=""/>
        <dsp:cNvSpPr/>
      </dsp:nvSpPr>
      <dsp:spPr>
        <a:xfrm>
          <a:off x="1209819" y="3930051"/>
          <a:ext cx="3761783" cy="1047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56" tIns="110856" rIns="110856" bIns="11085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200" kern="1200"/>
            <a:t>• In een bedrijf setting werken.</a:t>
          </a:r>
          <a:endParaRPr lang="en-US" sz="2200" kern="1200"/>
        </a:p>
      </dsp:txBody>
      <dsp:txXfrm>
        <a:off x="1209819" y="3930051"/>
        <a:ext cx="3761783" cy="10474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790525-4A21-4847-9CD4-97621E47B8B7}">
      <dsp:nvSpPr>
        <dsp:cNvPr id="0" name=""/>
        <dsp:cNvSpPr/>
      </dsp:nvSpPr>
      <dsp:spPr>
        <a:xfrm>
          <a:off x="613109" y="1057143"/>
          <a:ext cx="962257" cy="9622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0BC538-6BB2-47C3-B36C-4E2DA601D606}">
      <dsp:nvSpPr>
        <dsp:cNvPr id="0" name=""/>
        <dsp:cNvSpPr/>
      </dsp:nvSpPr>
      <dsp:spPr>
        <a:xfrm>
          <a:off x="25063" y="2316338"/>
          <a:ext cx="21383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Geslaagd project met praktische en technische meerwaarde.</a:t>
          </a:r>
        </a:p>
      </dsp:txBody>
      <dsp:txXfrm>
        <a:off x="25063" y="2316338"/>
        <a:ext cx="2138350" cy="720000"/>
      </dsp:txXfrm>
    </dsp:sp>
    <dsp:sp modelId="{AE17082D-1DA7-4ECE-A08E-FE64102AC0E8}">
      <dsp:nvSpPr>
        <dsp:cNvPr id="0" name=""/>
        <dsp:cNvSpPr/>
      </dsp:nvSpPr>
      <dsp:spPr>
        <a:xfrm>
          <a:off x="3125671" y="1057143"/>
          <a:ext cx="962257" cy="9622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589D64-FC90-44A6-A1FB-F3A2E7F0FCAA}">
      <dsp:nvSpPr>
        <dsp:cNvPr id="0" name=""/>
        <dsp:cNvSpPr/>
      </dsp:nvSpPr>
      <dsp:spPr>
        <a:xfrm>
          <a:off x="2537625" y="2316338"/>
          <a:ext cx="21383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Leerrijke ervaring in een professionele werkomgeving.</a:t>
          </a:r>
        </a:p>
      </dsp:txBody>
      <dsp:txXfrm>
        <a:off x="2537625" y="2316338"/>
        <a:ext cx="2138350" cy="720000"/>
      </dsp:txXfrm>
    </dsp:sp>
    <dsp:sp modelId="{0A77B808-9D8F-429B-9127-C2AAC3799BA9}">
      <dsp:nvSpPr>
        <dsp:cNvPr id="0" name=""/>
        <dsp:cNvSpPr/>
      </dsp:nvSpPr>
      <dsp:spPr>
        <a:xfrm>
          <a:off x="5638232" y="1057143"/>
          <a:ext cx="962257" cy="96225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23C39E-2889-4943-BB63-31390813579F}">
      <dsp:nvSpPr>
        <dsp:cNvPr id="0" name=""/>
        <dsp:cNvSpPr/>
      </dsp:nvSpPr>
      <dsp:spPr>
        <a:xfrm>
          <a:off x="5050186" y="2316338"/>
          <a:ext cx="21383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• Potentieel voor verdere ontwikkeling van de oplossing.</a:t>
          </a:r>
        </a:p>
      </dsp:txBody>
      <dsp:txXfrm>
        <a:off x="5050186" y="2316338"/>
        <a:ext cx="21383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DEAD2-5EC8-42C4-A68C-30E425783EF7}" type="datetimeFigureOut">
              <a:rPr lang="nl-BE" smtClean="0"/>
              <a:t>2/09/2025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4C8720-9815-48F7-84A7-53D4994405D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8559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4C8720-9815-48F7-84A7-53D4994405DB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37717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564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810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92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025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9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9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106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513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215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21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7668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824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1982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978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147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233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56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2550" y="609600"/>
            <a:ext cx="2802951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BE" sz="2800"/>
              <a:t>Werkplekleren bij Intersoft Electronics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7172" y="2160589"/>
            <a:ext cx="3048329" cy="3880773"/>
          </a:xfrm>
        </p:spPr>
        <p:txBody>
          <a:bodyPr>
            <a:normAutofit/>
          </a:bodyPr>
          <a:lstStyle/>
          <a:p>
            <a:r>
              <a:rPr lang="nl-BE" dirty="0"/>
              <a:t>Senne Boons</a:t>
            </a:r>
          </a:p>
          <a:p>
            <a:r>
              <a:rPr lang="nl-BE" dirty="0"/>
              <a:t>IOT</a:t>
            </a:r>
          </a:p>
          <a:p>
            <a:r>
              <a:rPr lang="nl-BE" dirty="0"/>
              <a:t>17/2/2025 tot 24/5/2025</a:t>
            </a:r>
            <a:endParaRPr dirty="0"/>
          </a:p>
        </p:txBody>
      </p:sp>
      <p:pic>
        <p:nvPicPr>
          <p:cNvPr id="27" name="Picture 4" descr="Close-up van een printplaat">
            <a:extLst>
              <a:ext uri="{FF2B5EF4-FFF2-40B4-BE49-F238E27FC236}">
                <a16:creationId xmlns:a16="http://schemas.microsoft.com/office/drawing/2014/main" id="{49D2CD2F-074E-F1EF-C152-19DD2C086C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720" r="8897" b="-2"/>
          <a:stretch>
            <a:fillRect/>
          </a:stretch>
        </p:blipFill>
        <p:spPr>
          <a:xfrm>
            <a:off x="20" y="-1"/>
            <a:ext cx="404620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8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038" name="Straight Connector 1037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Straight Connector 1038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0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41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42" name="Isosceles Triangle 1041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43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44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45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46" name="Isosceles Triangle 1045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047" name="Isosceles Triangle 1046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93B39C62-7336-E303-A2DF-1D37EAAFF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0752" y="1265314"/>
            <a:ext cx="3224750" cy="3249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Intersoft electronics</a:t>
            </a:r>
          </a:p>
        </p:txBody>
      </p:sp>
      <p:sp>
        <p:nvSpPr>
          <p:cNvPr id="1049" name="Isosceles Triangle 1048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380" y="1270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pic>
        <p:nvPicPr>
          <p:cNvPr id="1032" name="Picture 8" descr="Intersoft Electronics | LinkedIn">
            <a:extLst>
              <a:ext uri="{FF2B5EF4-FFF2-40B4-BE49-F238E27FC236}">
                <a16:creationId xmlns:a16="http://schemas.microsoft.com/office/drawing/2014/main" id="{853D023C-6AF4-06E8-D50A-8815B01507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453" y="2020850"/>
            <a:ext cx="2824269" cy="282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47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dirty="0" err="1"/>
              <a:t>Introductie</a:t>
            </a:r>
            <a:endParaRPr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80CE7EB-C6C7-C463-0195-FAB7BFEA99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2879756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dirty="0"/>
              <a:t>Het Project: </a:t>
            </a:r>
            <a:r>
              <a:rPr dirty="0" err="1"/>
              <a:t>Slimme</a:t>
            </a:r>
            <a:r>
              <a:rPr dirty="0"/>
              <a:t> </a:t>
            </a:r>
            <a:r>
              <a:rPr dirty="0" err="1"/>
              <a:t>Vuilbakmodule</a:t>
            </a:r>
            <a:endParaRPr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6EA1039-F584-4BB9-8134-80FBA22B97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9477164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nl-BE" sz="3800"/>
              <a:t>Technische Werking</a:t>
            </a:r>
          </a:p>
        </p:txBody>
      </p:sp>
      <p:grpSp>
        <p:nvGrpSpPr>
          <p:cNvPr id="23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6950" y="-8467"/>
            <a:ext cx="3575050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3289" y="0"/>
            <a:ext cx="4660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06906F5F-3B3F-7D1B-EC76-B3BAC216F9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5945081"/>
              </p:ext>
            </p:extLst>
          </p:nvPr>
        </p:nvGraphicFramePr>
        <p:xfrm>
          <a:off x="3687414" y="944563"/>
          <a:ext cx="4971603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rPr lang="nl-BE"/>
              <a:t>Backend &amp; Visualisatie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28DDD85-A0A3-83BA-E2FE-4292CC731F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2534038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Node-red </a:t>
            </a:r>
            <a:endParaRPr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0447FF1-5089-3967-D178-5B2E0E6B7BEB}"/>
              </a:ext>
            </a:extLst>
          </p:cNvPr>
          <p:cNvSpPr txBox="1"/>
          <p:nvPr/>
        </p:nvSpPr>
        <p:spPr>
          <a:xfrm>
            <a:off x="1179871" y="1759974"/>
            <a:ext cx="6784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Notes</a:t>
            </a:r>
            <a:r>
              <a:rPr lang="nl-BE" dirty="0"/>
              <a:t>:  1 van de modules ultrasoon</a:t>
            </a:r>
          </a:p>
        </p:txBody>
      </p:sp>
      <p:pic>
        <p:nvPicPr>
          <p:cNvPr id="5" name="Afbeelding 4" descr="Afbeelding met tekst, schermopname, lijn, Parallel&#10;&#10;Door AI gegenereerde inhoud is mogelijk onjuist.">
            <a:extLst>
              <a:ext uri="{FF2B5EF4-FFF2-40B4-BE49-F238E27FC236}">
                <a16:creationId xmlns:a16="http://schemas.microsoft.com/office/drawing/2014/main" id="{4BC5C780-31CC-35A4-9DA1-BCBE19640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3950"/>
            <a:ext cx="9144000" cy="4610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5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7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8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 descr="Afbeelding met tekst, elektronica, computer, schermopname&#10;&#10;Door AI gegenereerde inhoud is mogelijk onjuist.">
            <a:extLst>
              <a:ext uri="{FF2B5EF4-FFF2-40B4-BE49-F238E27FC236}">
                <a16:creationId xmlns:a16="http://schemas.microsoft.com/office/drawing/2014/main" id="{675E7551-EC6C-AEA6-7C79-D07E8D64F4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8401"/>
          <a:stretch>
            <a:fillRect/>
          </a:stretch>
        </p:blipFill>
        <p:spPr>
          <a:xfrm>
            <a:off x="426339" y="571500"/>
            <a:ext cx="8291322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245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81353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0A403CE2-9D70-C2F8-1F6B-6A889CD1E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816638"/>
            <a:ext cx="2525519" cy="52247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kern="1200">
                <a:latin typeface="+mj-lt"/>
                <a:ea typeface="+mj-ea"/>
                <a:cs typeface="+mj-cs"/>
              </a:rPr>
              <a:t>On-Site Test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BA387810-5A05-1D35-D006-3D1F1F600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0721" y="816638"/>
            <a:ext cx="3464779" cy="5224724"/>
          </a:xfrm>
        </p:spPr>
        <p:txBody>
          <a:bodyPr anchor="ctr">
            <a:normAutofit/>
          </a:bodyPr>
          <a:lstStyle/>
          <a:p>
            <a:r>
              <a:rPr lang="nl-BE" dirty="0"/>
              <a:t>Wat heb ik hieruit geleerd?</a:t>
            </a:r>
          </a:p>
          <a:p>
            <a:r>
              <a:rPr lang="nl-BE" dirty="0"/>
              <a:t>Het bereik gaat maar over het halve festival. </a:t>
            </a:r>
          </a:p>
          <a:p>
            <a:r>
              <a:rPr lang="nl-BE" dirty="0"/>
              <a:t>De </a:t>
            </a:r>
            <a:r>
              <a:rPr lang="nl-BE" dirty="0" err="1"/>
              <a:t>LoRa</a:t>
            </a:r>
            <a:r>
              <a:rPr lang="nl-BE" dirty="0"/>
              <a:t> antenne is gevoelig.</a:t>
            </a:r>
          </a:p>
          <a:p>
            <a:r>
              <a:rPr lang="nl-BE" dirty="0"/>
              <a:t>de powerbank is geen streepje verloren ( 5 uurs).</a:t>
            </a:r>
          </a:p>
        </p:txBody>
      </p:sp>
    </p:spTree>
    <p:extLst>
      <p:ext uri="{BB962C8B-B14F-4D97-AF65-F5344CB8AC3E}">
        <p14:creationId xmlns:p14="http://schemas.microsoft.com/office/powerpoint/2010/main" val="395763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81353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D1DEFF80-9374-6CAC-73F9-45FB1F9F5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816638"/>
            <a:ext cx="2525519" cy="5224724"/>
          </a:xfrm>
        </p:spPr>
        <p:txBody>
          <a:bodyPr anchor="ctr">
            <a:normAutofit/>
          </a:bodyPr>
          <a:lstStyle/>
          <a:p>
            <a:r>
              <a:rPr lang="nl-BE" dirty="0"/>
              <a:t>On site test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8FE037B-9C1B-74C9-D9D4-AFA854E6E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0721" y="816638"/>
            <a:ext cx="3464779" cy="5224724"/>
          </a:xfrm>
        </p:spPr>
        <p:txBody>
          <a:bodyPr anchor="ctr">
            <a:normAutofit/>
          </a:bodyPr>
          <a:lstStyle/>
          <a:p>
            <a:r>
              <a:rPr lang="nl-BE" dirty="0"/>
              <a:t>Verbeteringen dat ik heb ondervonden.</a:t>
            </a:r>
          </a:p>
          <a:p>
            <a:r>
              <a:rPr lang="nl-BE" dirty="0"/>
              <a:t>De temperatuur van de modules meten en sturen </a:t>
            </a:r>
          </a:p>
          <a:p>
            <a:r>
              <a:rPr lang="nl-BE" dirty="0" err="1"/>
              <a:t>LoRa</a:t>
            </a:r>
            <a:r>
              <a:rPr lang="nl-BE" dirty="0"/>
              <a:t> </a:t>
            </a:r>
            <a:r>
              <a:rPr lang="nl-BE" dirty="0" err="1"/>
              <a:t>atenne</a:t>
            </a:r>
            <a:r>
              <a:rPr lang="nl-BE" dirty="0"/>
              <a:t> vast maken </a:t>
            </a:r>
          </a:p>
          <a:p>
            <a:r>
              <a:rPr lang="nl-BE" dirty="0"/>
              <a:t>Meer </a:t>
            </a:r>
            <a:r>
              <a:rPr lang="nl-BE" dirty="0" err="1"/>
              <a:t>recievers</a:t>
            </a:r>
            <a:r>
              <a:rPr lang="nl-BE" dirty="0"/>
              <a:t>/beter plaatsen.</a:t>
            </a:r>
          </a:p>
        </p:txBody>
      </p:sp>
    </p:spTree>
    <p:extLst>
      <p:ext uri="{BB962C8B-B14F-4D97-AF65-F5344CB8AC3E}">
        <p14:creationId xmlns:p14="http://schemas.microsoft.com/office/powerpoint/2010/main" val="10569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9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5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6" name="Isosceles Triangle 14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7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8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0" name="Isosceles Triangle 18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A1DCD764-3C42-D966-FAAF-CDBF80E21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476" y="4553712"/>
            <a:ext cx="6216024" cy="1096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200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Veldfoto's</a:t>
            </a:r>
            <a:endParaRPr lang="en-US" sz="4200" kern="12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Graphic 6" descr="Vinkje">
            <a:extLst>
              <a:ext uri="{FF2B5EF4-FFF2-40B4-BE49-F238E27FC236}">
                <a16:creationId xmlns:a16="http://schemas.microsoft.com/office/drawing/2014/main" id="{5F43CDC1-8FB5-F860-79D6-4D9ECCF3A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97763" y="934222"/>
            <a:ext cx="3299450" cy="329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16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5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7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8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B1B6382-8E6A-0BBD-4F54-4D6C0C044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731" y="1246322"/>
            <a:ext cx="7455945" cy="436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7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5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7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8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2EB55F4-E92F-73D2-604E-B2DF4B71C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731" y="1758918"/>
            <a:ext cx="7455945" cy="333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519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5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7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8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89812C8-0362-F5B0-98C7-485C8A34A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731" y="1675040"/>
            <a:ext cx="7455945" cy="350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82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5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7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8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D0054F8-8A62-2FED-E9A9-7A9D75269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447" y="1131994"/>
            <a:ext cx="6120512" cy="45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345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5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7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8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1851A00-161F-F221-F882-A4F7101C7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731" y="1758918"/>
            <a:ext cx="7455945" cy="333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15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81353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816638"/>
            <a:ext cx="2525519" cy="5224724"/>
          </a:xfrm>
        </p:spPr>
        <p:txBody>
          <a:bodyPr anchor="ctr">
            <a:normAutofit/>
          </a:bodyPr>
          <a:lstStyle/>
          <a:p>
            <a:r>
              <a:rPr lang="nl-BE" sz="3300"/>
              <a:t>Uitdagingen &amp; Oplossingen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0721" y="816638"/>
            <a:ext cx="3464779" cy="5224724"/>
          </a:xfrm>
        </p:spPr>
        <p:txBody>
          <a:bodyPr anchor="ctr">
            <a:normAutofit/>
          </a:bodyPr>
          <a:lstStyle/>
          <a:p>
            <a:r>
              <a:t>• Technische bugs tijdens sensorintegratie.</a:t>
            </a:r>
          </a:p>
          <a:p>
            <a:r>
              <a:t>• Problemen met LoRa-connectie.</a:t>
            </a:r>
          </a:p>
          <a:p>
            <a:r>
              <a:t>• Oplossingen gevonden door testen, debugging en documentatie.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360" y="1382486"/>
            <a:ext cx="2660686" cy="4093028"/>
          </a:xfrm>
        </p:spPr>
        <p:txBody>
          <a:bodyPr anchor="ctr">
            <a:normAutofit/>
          </a:bodyPr>
          <a:lstStyle/>
          <a:p>
            <a:r>
              <a:rPr lang="nl-BE" sz="3800"/>
              <a:t>Wat ik geleerd heb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6950" y="-8467"/>
            <a:ext cx="3575050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l-BE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3289" y="0"/>
            <a:ext cx="4660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0C154F5-7F1D-33E8-4EEA-14897676F0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5964681"/>
              </p:ext>
            </p:extLst>
          </p:nvPr>
        </p:nvGraphicFramePr>
        <p:xfrm>
          <a:off x="3687414" y="944563"/>
          <a:ext cx="4971603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199" y="609600"/>
            <a:ext cx="7648121" cy="1099457"/>
          </a:xfrm>
        </p:spPr>
        <p:txBody>
          <a:bodyPr>
            <a:normAutofit/>
          </a:bodyPr>
          <a:lstStyle/>
          <a:p>
            <a:r>
              <a:t>Conclusie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F175867-FE68-74D9-7509-C9C2576BC1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8379192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438</TotalTime>
  <Words>302</Words>
  <Application>Microsoft Office PowerPoint</Application>
  <PresentationFormat>Diavoorstelling (4:3)</PresentationFormat>
  <Paragraphs>52</Paragraphs>
  <Slides>19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4" baseType="lpstr">
      <vt:lpstr>Aptos</vt:lpstr>
      <vt:lpstr>Arial</vt:lpstr>
      <vt:lpstr>Trebuchet MS</vt:lpstr>
      <vt:lpstr>Wingdings 3</vt:lpstr>
      <vt:lpstr>Facet</vt:lpstr>
      <vt:lpstr>Werkplekleren bij Intersoft Electronics</vt:lpstr>
      <vt:lpstr>Intersoft electronics</vt:lpstr>
      <vt:lpstr>Introductie</vt:lpstr>
      <vt:lpstr>Het Project: Slimme Vuilbakmodule</vt:lpstr>
      <vt:lpstr>Technische Werking</vt:lpstr>
      <vt:lpstr>Backend &amp; Visualisatie</vt:lpstr>
      <vt:lpstr>Node-red </vt:lpstr>
      <vt:lpstr>PowerPoint-presentatie</vt:lpstr>
      <vt:lpstr>On-Site Test</vt:lpstr>
      <vt:lpstr>On site test</vt:lpstr>
      <vt:lpstr>Veldfoto's</vt:lpstr>
      <vt:lpstr>PowerPoint-presentatie</vt:lpstr>
      <vt:lpstr>PowerPoint-presentatie</vt:lpstr>
      <vt:lpstr>PowerPoint-presentatie</vt:lpstr>
      <vt:lpstr>PowerPoint-presentatie</vt:lpstr>
      <vt:lpstr>PowerPoint-presentatie</vt:lpstr>
      <vt:lpstr>Uitdagingen &amp; Oplossingen</vt:lpstr>
      <vt:lpstr>Wat ik geleerd heb</vt:lpstr>
      <vt:lpstr>Conclusie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Boons</dc:creator>
  <cp:keywords/>
  <dc:description>generated using python-pptx</dc:description>
  <cp:lastModifiedBy>Senne Boons</cp:lastModifiedBy>
  <cp:revision>4</cp:revision>
  <dcterms:created xsi:type="dcterms:W3CDTF">2013-01-27T09:14:16Z</dcterms:created>
  <dcterms:modified xsi:type="dcterms:W3CDTF">2025-09-02T12:48:24Z</dcterms:modified>
  <cp:category/>
</cp:coreProperties>
</file>